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ink/ink8.xml" ContentType="application/inkml+xml"/>
  <Override PartName="/ppt/notesSlides/notesSlide10.xml" ContentType="application/vnd.openxmlformats-officedocument.presentationml.notesSlide+xml"/>
  <Override PartName="/ppt/ink/ink9.xml" ContentType="application/inkml+xml"/>
  <Override PartName="/ppt/notesSlides/notesSlide11.xml" ContentType="application/vnd.openxmlformats-officedocument.presentationml.notesSlide+xml"/>
  <Override PartName="/ppt/ink/ink10.xml" ContentType="application/inkml+xml"/>
  <Override PartName="/ppt/notesSlides/notesSlide12.xml" ContentType="application/vnd.openxmlformats-officedocument.presentationml.notesSlide+xml"/>
  <Override PartName="/ppt/ink/ink11.xml" ContentType="application/inkml+xml"/>
  <Override PartName="/ppt/notesSlides/notesSlide13.xml" ContentType="application/vnd.openxmlformats-officedocument.presentationml.notesSlide+xml"/>
  <Override PartName="/ppt/ink/ink12.xml" ContentType="application/inkml+xml"/>
  <Override PartName="/ppt/notesSlides/notesSlide14.xml" ContentType="application/vnd.openxmlformats-officedocument.presentationml.notesSlide+xml"/>
  <Override PartName="/ppt/ink/ink13.xml" ContentType="application/inkml+xml"/>
  <Override PartName="/ppt/notesSlides/notesSlide15.xml" ContentType="application/vnd.openxmlformats-officedocument.presentationml.notesSlide+xml"/>
  <Override PartName="/ppt/ink/ink14.xml" ContentType="application/inkml+xml"/>
  <Override PartName="/ppt/notesSlides/notesSlide16.xml" ContentType="application/vnd.openxmlformats-officedocument.presentationml.notesSlide+xml"/>
  <Override PartName="/ppt/ink/ink15.xml" ContentType="application/inkml+xml"/>
  <Override PartName="/ppt/notesSlides/notesSlide17.xml" ContentType="application/vnd.openxmlformats-officedocument.presentationml.notesSlide+xml"/>
  <Override PartName="/ppt/ink/ink16.xml" ContentType="application/inkml+xml"/>
  <Override PartName="/ppt/notesSlides/notesSlide18.xml" ContentType="application/vnd.openxmlformats-officedocument.presentationml.notesSlide+xml"/>
  <Override PartName="/ppt/ink/ink17.xml" ContentType="application/inkml+xml"/>
  <Override PartName="/ppt/notesSlides/notesSlide19.xml" ContentType="application/vnd.openxmlformats-officedocument.presentationml.notesSlide+xml"/>
  <Override PartName="/ppt/ink/ink18.xml" ContentType="application/inkml+xml"/>
  <Override PartName="/ppt/notesSlides/notesSlide20.xml" ContentType="application/vnd.openxmlformats-officedocument.presentationml.notesSlide+xml"/>
  <Override PartName="/ppt/ink/ink19.xml" ContentType="application/inkml+xml"/>
  <Override PartName="/ppt/notesSlides/notesSlide21.xml" ContentType="application/vnd.openxmlformats-officedocument.presentationml.notesSlide+xml"/>
  <Override PartName="/ppt/ink/ink20.xml" ContentType="application/inkml+xml"/>
  <Override PartName="/ppt/notesSlides/notesSlide22.xml" ContentType="application/vnd.openxmlformats-officedocument.presentationml.notesSlide+xml"/>
  <Override PartName="/ppt/ink/ink21.xml" ContentType="application/inkml+xml"/>
  <Override PartName="/ppt/notesSlides/notesSlide23.xml" ContentType="application/vnd.openxmlformats-officedocument.presentationml.notesSlide+xml"/>
  <Override PartName="/ppt/ink/ink22.xml" ContentType="application/inkml+xml"/>
  <Override PartName="/ppt/notesSlides/notesSlide24.xml" ContentType="application/vnd.openxmlformats-officedocument.presentationml.notesSlide+xml"/>
  <Override PartName="/ppt/ink/ink23.xml" ContentType="application/inkml+xml"/>
  <Override PartName="/ppt/notesSlides/notesSlide25.xml" ContentType="application/vnd.openxmlformats-officedocument.presentationml.notesSlide+xml"/>
  <Override PartName="/ppt/ink/ink24.xml" ContentType="application/inkml+xml"/>
  <Override PartName="/ppt/notesSlides/notesSlide26.xml" ContentType="application/vnd.openxmlformats-officedocument.presentationml.notesSlide+xml"/>
  <Override PartName="/ppt/ink/ink25.xml" ContentType="application/inkml+xml"/>
  <Override PartName="/ppt/notesSlides/notesSlide27.xml" ContentType="application/vnd.openxmlformats-officedocument.presentationml.notesSlide+xml"/>
  <Override PartName="/ppt/ink/ink26.xml" ContentType="application/inkml+xml"/>
  <Override PartName="/ppt/notesSlides/notesSlide28.xml" ContentType="application/vnd.openxmlformats-officedocument.presentationml.notesSlide+xml"/>
  <Override PartName="/ppt/ink/ink27.xml" ContentType="application/inkml+xml"/>
  <Override PartName="/ppt/notesSlides/notesSlide29.xml" ContentType="application/vnd.openxmlformats-officedocument.presentationml.notesSlide+xml"/>
  <Override PartName="/ppt/ink/ink28.xml" ContentType="application/inkml+xml"/>
  <Override PartName="/ppt/notesSlides/notesSlide30.xml" ContentType="application/vnd.openxmlformats-officedocument.presentationml.notesSlide+xml"/>
  <Override PartName="/ppt/ink/ink29.xml" ContentType="application/inkml+xml"/>
  <Override PartName="/ppt/notesSlides/notesSlide31.xml" ContentType="application/vnd.openxmlformats-officedocument.presentationml.notesSlide+xml"/>
  <Override PartName="/ppt/ink/ink30.xml" ContentType="application/inkml+xml"/>
  <Override PartName="/ppt/notesSlides/notesSlide32.xml" ContentType="application/vnd.openxmlformats-officedocument.presentationml.notesSlide+xml"/>
  <Override PartName="/ppt/ink/ink31.xml" ContentType="application/inkml+xml"/>
  <Override PartName="/ppt/notesSlides/notesSlide33.xml" ContentType="application/vnd.openxmlformats-officedocument.presentationml.notesSlide+xml"/>
  <Override PartName="/ppt/ink/ink32.xml" ContentType="application/inkml+xml"/>
  <Override PartName="/ppt/notesSlides/notesSlide34.xml" ContentType="application/vnd.openxmlformats-officedocument.presentationml.notesSlide+xml"/>
  <Override PartName="/ppt/ink/ink33.xml" ContentType="application/inkml+xml"/>
  <Override PartName="/ppt/notesSlides/notesSlide35.xml" ContentType="application/vnd.openxmlformats-officedocument.presentationml.notesSlide+xml"/>
  <Override PartName="/ppt/ink/ink34.xml" ContentType="application/inkml+xml"/>
  <Override PartName="/ppt/notesSlides/notesSlide36.xml" ContentType="application/vnd.openxmlformats-officedocument.presentationml.notesSlide+xml"/>
  <Override PartName="/ppt/ink/ink35.xml" ContentType="application/inkml+xml"/>
  <Override PartName="/ppt/notesSlides/notesSlide37.xml" ContentType="application/vnd.openxmlformats-officedocument.presentationml.notesSlide+xml"/>
  <Override PartName="/ppt/ink/ink36.xml" ContentType="application/inkml+xml"/>
  <Override PartName="/ppt/notesSlides/notesSlide38.xml" ContentType="application/vnd.openxmlformats-officedocument.presentationml.notesSlide+xml"/>
  <Override PartName="/ppt/ink/ink37.xml" ContentType="application/inkml+xml"/>
  <Override PartName="/ppt/notesSlides/notesSlide39.xml" ContentType="application/vnd.openxmlformats-officedocument.presentationml.notesSlide+xml"/>
  <Override PartName="/ppt/ink/ink38.xml" ContentType="application/inkml+xml"/>
  <Override PartName="/ppt/notesSlides/notesSlide40.xml" ContentType="application/vnd.openxmlformats-officedocument.presentationml.notesSlide+xml"/>
  <Override PartName="/ppt/ink/ink39.xml" ContentType="application/inkml+xml"/>
  <Override PartName="/ppt/notesSlides/notesSlide41.xml" ContentType="application/vnd.openxmlformats-officedocument.presentationml.notesSlide+xml"/>
  <Override PartName="/ppt/ink/ink40.xml" ContentType="application/inkml+xml"/>
  <Override PartName="/ppt/notesSlides/notesSlide42.xml" ContentType="application/vnd.openxmlformats-officedocument.presentationml.notesSlide+xml"/>
  <Override PartName="/ppt/ink/ink41.xml" ContentType="application/inkml+xml"/>
  <Override PartName="/ppt/notesSlides/notesSlide43.xml" ContentType="application/vnd.openxmlformats-officedocument.presentationml.notesSlide+xml"/>
  <Override PartName="/ppt/ink/ink42.xml" ContentType="application/inkml+xml"/>
  <Override PartName="/ppt/notesSlides/notesSlide44.xml" ContentType="application/vnd.openxmlformats-officedocument.presentationml.notesSlide+xml"/>
  <Override PartName="/ppt/ink/ink43.xml" ContentType="application/inkml+xml"/>
  <Override PartName="/ppt/notesSlides/notesSlide45.xml" ContentType="application/vnd.openxmlformats-officedocument.presentationml.notesSlide+xml"/>
  <Override PartName="/ppt/ink/ink44.xml" ContentType="application/inkml+xml"/>
  <Override PartName="/ppt/notesSlides/notesSlide46.xml" ContentType="application/vnd.openxmlformats-officedocument.presentationml.notesSlide+xml"/>
  <Override PartName="/ppt/ink/ink45.xml" ContentType="application/inkml+xml"/>
  <Override PartName="/ppt/notesSlides/notesSlide47.xml" ContentType="application/vnd.openxmlformats-officedocument.presentationml.notesSlide+xml"/>
  <Override PartName="/ppt/ink/ink46.xml" ContentType="application/inkml+xml"/>
  <Override PartName="/ppt/notesSlides/notesSlide48.xml" ContentType="application/vnd.openxmlformats-officedocument.presentationml.notesSlide+xml"/>
  <Override PartName="/ppt/ink/ink47.xml" ContentType="application/inkml+xml"/>
  <Override PartName="/ppt/notesSlides/notesSlide49.xml" ContentType="application/vnd.openxmlformats-officedocument.presentationml.notesSlide+xml"/>
  <Override PartName="/ppt/ink/ink48.xml" ContentType="application/inkml+xml"/>
  <Override PartName="/ppt/notesSlides/notesSlide50.xml" ContentType="application/vnd.openxmlformats-officedocument.presentationml.notesSlide+xml"/>
  <Override PartName="/ppt/ink/ink49.xml" ContentType="application/inkml+xml"/>
  <Override PartName="/ppt/notesSlides/notesSlide51.xml" ContentType="application/vnd.openxmlformats-officedocument.presentationml.notesSlide+xml"/>
  <Override PartName="/ppt/ink/ink50.xml" ContentType="application/inkml+xml"/>
  <Override PartName="/ppt/notesSlides/notesSlide52.xml" ContentType="application/vnd.openxmlformats-officedocument.presentationml.notesSlide+xml"/>
  <Override PartName="/ppt/ink/ink51.xml" ContentType="application/inkml+xml"/>
  <Override PartName="/ppt/notesSlides/notesSlide53.xml" ContentType="application/vnd.openxmlformats-officedocument.presentationml.notesSlide+xml"/>
  <Override PartName="/ppt/ink/ink52.xml" ContentType="application/inkml+xml"/>
  <Override PartName="/ppt/notesSlides/notesSlide54.xml" ContentType="application/vnd.openxmlformats-officedocument.presentationml.notesSlide+xml"/>
  <Override PartName="/ppt/ink/ink53.xml" ContentType="application/inkml+xml"/>
  <Override PartName="/ppt/notesSlides/notesSlide55.xml" ContentType="application/vnd.openxmlformats-officedocument.presentationml.notesSlide+xml"/>
  <Override PartName="/ppt/ink/ink54.xml" ContentType="application/inkml+xml"/>
  <Override PartName="/ppt/notesSlides/notesSlide56.xml" ContentType="application/vnd.openxmlformats-officedocument.presentationml.notesSlide+xml"/>
  <Override PartName="/ppt/ink/ink55.xml" ContentType="application/inkml+xml"/>
  <Override PartName="/ppt/notesSlides/notesSlide57.xml" ContentType="application/vnd.openxmlformats-officedocument.presentationml.notesSlide+xml"/>
  <Override PartName="/ppt/ink/ink56.xml" ContentType="application/inkml+xml"/>
  <Override PartName="/ppt/notesSlides/notesSlide58.xml" ContentType="application/vnd.openxmlformats-officedocument.presentationml.notesSlide+xml"/>
  <Override PartName="/ppt/ink/ink57.xml" ContentType="application/inkml+xml"/>
  <Override PartName="/ppt/notesSlides/notesSlide59.xml" ContentType="application/vnd.openxmlformats-officedocument.presentationml.notesSlide+xml"/>
  <Override PartName="/ppt/ink/ink58.xml" ContentType="application/inkml+xml"/>
  <Override PartName="/ppt/notesSlides/notesSlide60.xml" ContentType="application/vnd.openxmlformats-officedocument.presentationml.notesSlide+xml"/>
  <Override PartName="/ppt/ink/ink59.xml" ContentType="application/inkml+xml"/>
  <Override PartName="/ppt/notesSlides/notesSlide61.xml" ContentType="application/vnd.openxmlformats-officedocument.presentationml.notesSlide+xml"/>
  <Override PartName="/ppt/ink/ink60.xml" ContentType="application/inkml+xml"/>
  <Override PartName="/ppt/notesSlides/notesSlide62.xml" ContentType="application/vnd.openxmlformats-officedocument.presentationml.notesSlide+xml"/>
  <Override PartName="/ppt/ink/ink61.xml" ContentType="application/inkml+xml"/>
  <Override PartName="/ppt/notesSlides/notesSlide63.xml" ContentType="application/vnd.openxmlformats-officedocument.presentationml.notesSlide+xml"/>
  <Override PartName="/ppt/ink/ink62.xml" ContentType="application/inkml+xml"/>
  <Override PartName="/ppt/notesSlides/notesSlide64.xml" ContentType="application/vnd.openxmlformats-officedocument.presentationml.notesSlide+xml"/>
  <Override PartName="/ppt/ink/ink63.xml" ContentType="application/inkml+xml"/>
  <Override PartName="/ppt/notesSlides/notesSlide65.xml" ContentType="application/vnd.openxmlformats-officedocument.presentationml.notesSlide+xml"/>
  <Override PartName="/ppt/ink/ink64.xml" ContentType="application/inkml+xml"/>
  <Override PartName="/ppt/notesSlides/notesSlide66.xml" ContentType="application/vnd.openxmlformats-officedocument.presentationml.notesSlide+xml"/>
  <Override PartName="/ppt/ink/ink65.xml" ContentType="application/inkml+xml"/>
  <Override PartName="/ppt/notesSlides/notesSlide67.xml" ContentType="application/vnd.openxmlformats-officedocument.presentationml.notesSlide+xml"/>
  <Override PartName="/ppt/ink/ink66.xml" ContentType="application/inkml+xml"/>
  <Override PartName="/ppt/notesSlides/notesSlide68.xml" ContentType="application/vnd.openxmlformats-officedocument.presentationml.notesSlide+xml"/>
  <Override PartName="/ppt/ink/ink67.xml" ContentType="application/inkml+xml"/>
  <Override PartName="/ppt/notesSlides/notesSlide69.xml" ContentType="application/vnd.openxmlformats-officedocument.presentationml.notesSlide+xml"/>
  <Override PartName="/ppt/ink/ink68.xml" ContentType="application/inkml+xml"/>
  <Override PartName="/ppt/notesSlides/notesSlide70.xml" ContentType="application/vnd.openxmlformats-officedocument.presentationml.notesSlide+xml"/>
  <Override PartName="/ppt/ink/ink69.xml" ContentType="application/inkml+xml"/>
  <Override PartName="/ppt/notesSlides/notesSlide71.xml" ContentType="application/vnd.openxmlformats-officedocument.presentationml.notesSlide+xml"/>
  <Override PartName="/ppt/ink/ink70.xml" ContentType="application/inkml+xml"/>
  <Override PartName="/ppt/notesSlides/notesSlide72.xml" ContentType="application/vnd.openxmlformats-officedocument.presentationml.notesSlide+xml"/>
  <Override PartName="/ppt/ink/ink71.xml" ContentType="application/inkml+xml"/>
  <Override PartName="/ppt/notesSlides/notesSlide73.xml" ContentType="application/vnd.openxmlformats-officedocument.presentationml.notesSlide+xml"/>
  <Override PartName="/ppt/ink/ink72.xml" ContentType="application/inkml+xml"/>
  <Override PartName="/ppt/notesSlides/notesSlide74.xml" ContentType="application/vnd.openxmlformats-officedocument.presentationml.notesSlide+xml"/>
  <Override PartName="/ppt/ink/ink73.xml" ContentType="application/inkml+xml"/>
  <Override PartName="/ppt/notesSlides/notesSlide75.xml" ContentType="application/vnd.openxmlformats-officedocument.presentationml.notesSlide+xml"/>
  <Override PartName="/ppt/ink/ink74.xml" ContentType="application/inkml+xml"/>
  <Override PartName="/ppt/notesSlides/notesSlide76.xml" ContentType="application/vnd.openxmlformats-officedocument.presentationml.notesSlide+xml"/>
  <Override PartName="/ppt/ink/ink75.xml" ContentType="application/inkml+xml"/>
  <Override PartName="/ppt/notesSlides/notesSlide77.xml" ContentType="application/vnd.openxmlformats-officedocument.presentationml.notesSlide+xml"/>
  <Override PartName="/ppt/ink/ink76.xml" ContentType="application/inkml+xml"/>
  <Override PartName="/ppt/notesSlides/notesSlide78.xml" ContentType="application/vnd.openxmlformats-officedocument.presentationml.notesSlide+xml"/>
  <Override PartName="/ppt/ink/ink77.xml" ContentType="application/inkml+xml"/>
  <Override PartName="/ppt/notesSlides/notesSlide79.xml" ContentType="application/vnd.openxmlformats-officedocument.presentationml.notesSlide+xml"/>
  <Override PartName="/ppt/ink/ink78.xml" ContentType="application/inkml+xml"/>
  <Override PartName="/ppt/notesSlides/notesSlide80.xml" ContentType="application/vnd.openxmlformats-officedocument.presentationml.notesSlide+xml"/>
  <Override PartName="/ppt/ink/ink7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5"/>
  </p:notesMasterIdLst>
  <p:sldIdLst>
    <p:sldId id="256" r:id="rId2"/>
    <p:sldId id="257" r:id="rId3"/>
    <p:sldId id="258" r:id="rId4"/>
    <p:sldId id="324" r:id="rId5"/>
    <p:sldId id="325" r:id="rId6"/>
    <p:sldId id="326" r:id="rId7"/>
    <p:sldId id="327" r:id="rId8"/>
    <p:sldId id="337" r:id="rId9"/>
    <p:sldId id="333" r:id="rId10"/>
    <p:sldId id="263" r:id="rId11"/>
    <p:sldId id="329" r:id="rId12"/>
    <p:sldId id="331" r:id="rId13"/>
    <p:sldId id="332" r:id="rId14"/>
    <p:sldId id="335" r:id="rId15"/>
    <p:sldId id="338" r:id="rId16"/>
    <p:sldId id="339" r:id="rId17"/>
    <p:sldId id="328" r:id="rId18"/>
    <p:sldId id="334" r:id="rId19"/>
    <p:sldId id="330" r:id="rId20"/>
    <p:sldId id="336" r:id="rId21"/>
    <p:sldId id="340" r:id="rId22"/>
    <p:sldId id="341" r:id="rId23"/>
    <p:sldId id="342" r:id="rId24"/>
    <p:sldId id="343" r:id="rId25"/>
    <p:sldId id="344" r:id="rId26"/>
    <p:sldId id="345" r:id="rId27"/>
    <p:sldId id="346" r:id="rId28"/>
    <p:sldId id="347" r:id="rId29"/>
    <p:sldId id="348" r:id="rId30"/>
    <p:sldId id="349" r:id="rId31"/>
    <p:sldId id="350" r:id="rId32"/>
    <p:sldId id="353" r:id="rId33"/>
    <p:sldId id="351" r:id="rId34"/>
    <p:sldId id="352"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66" r:id="rId48"/>
    <p:sldId id="367" r:id="rId49"/>
    <p:sldId id="368" r:id="rId50"/>
    <p:sldId id="369" r:id="rId51"/>
    <p:sldId id="370" r:id="rId52"/>
    <p:sldId id="371" r:id="rId53"/>
    <p:sldId id="372" r:id="rId54"/>
    <p:sldId id="373" r:id="rId55"/>
    <p:sldId id="374" r:id="rId56"/>
    <p:sldId id="375" r:id="rId57"/>
    <p:sldId id="376" r:id="rId58"/>
    <p:sldId id="377" r:id="rId59"/>
    <p:sldId id="378" r:id="rId60"/>
    <p:sldId id="379" r:id="rId61"/>
    <p:sldId id="380" r:id="rId62"/>
    <p:sldId id="381" r:id="rId63"/>
    <p:sldId id="383" r:id="rId64"/>
    <p:sldId id="382" r:id="rId65"/>
    <p:sldId id="385" r:id="rId66"/>
    <p:sldId id="384" r:id="rId67"/>
    <p:sldId id="386" r:id="rId68"/>
    <p:sldId id="388" r:id="rId69"/>
    <p:sldId id="399" r:id="rId70"/>
    <p:sldId id="387" r:id="rId71"/>
    <p:sldId id="401" r:id="rId72"/>
    <p:sldId id="389" r:id="rId73"/>
    <p:sldId id="390" r:id="rId74"/>
    <p:sldId id="391" r:id="rId75"/>
    <p:sldId id="392" r:id="rId76"/>
    <p:sldId id="393" r:id="rId77"/>
    <p:sldId id="394" r:id="rId78"/>
    <p:sldId id="402" r:id="rId79"/>
    <p:sldId id="395" r:id="rId80"/>
    <p:sldId id="403" r:id="rId81"/>
    <p:sldId id="397" r:id="rId82"/>
    <p:sldId id="396" r:id="rId83"/>
    <p:sldId id="398" r:id="rId84"/>
  </p:sldIdLst>
  <p:sldSz cx="18288000" cy="10287000"/>
  <p:notesSz cx="6858000" cy="9144000"/>
  <p:embeddedFontLst>
    <p:embeddedFont>
      <p:font typeface="Aliengo" pitchFamily="2" charset="77"/>
      <p:regular r:id="rId86"/>
    </p:embeddedFont>
    <p:embeddedFont>
      <p:font typeface="Anton" pitchFamily="2" charset="77"/>
      <p:regular r:id="rId87"/>
    </p:embeddedFont>
    <p:embeddedFont>
      <p:font typeface="Baloo" panose="03080502040302020200" pitchFamily="66" charset="77"/>
      <p:regular r:id="rId88"/>
      <p:bold r:id="rId89"/>
    </p:embeddedFont>
    <p:embeddedFont>
      <p:font typeface="Baloo Bhai" panose="03080502040302020200" pitchFamily="66" charset="77"/>
      <p:regular r:id="rId90"/>
      <p:bold r:id="rId91"/>
    </p:embeddedFont>
    <p:embeddedFont>
      <p:font typeface="Bevan" pitchFamily="2" charset="77"/>
      <p:regular r:id="rId92"/>
    </p:embeddedFont>
    <p:embeddedFont>
      <p:font typeface="Boardley" pitchFamily="2" charset="0"/>
      <p:regular r:id="rId93"/>
    </p:embeddedFont>
    <p:embeddedFont>
      <p:font typeface="Bungee" pitchFamily="2" charset="77"/>
      <p:regular r:id="rId94"/>
    </p:embeddedFont>
    <p:embeddedFont>
      <p:font typeface="Bungee Shade" pitchFamily="2" charset="77"/>
      <p:regular r:id="rId95"/>
    </p:embeddedFont>
    <p:embeddedFont>
      <p:font typeface="Calibri" panose="020F0502020204030204" pitchFamily="34" charset="0"/>
      <p:regular r:id="rId96"/>
      <p:bold r:id="rId97"/>
      <p:italic r:id="rId98"/>
      <p:boldItalic r:id="rId99"/>
    </p:embeddedFont>
    <p:embeddedFont>
      <p:font typeface="Calistoga" pitchFamily="2" charset="77"/>
      <p:regular r:id="rId100"/>
    </p:embeddedFont>
    <p:embeddedFont>
      <p:font typeface="Impact" panose="020B0806030902050204" pitchFamily="34" charset="0"/>
      <p:regular r:id="rId101"/>
    </p:embeddedFont>
    <p:embeddedFont>
      <p:font typeface="Muli" pitchFamily="2" charset="77"/>
      <p:regular r:id="rId102"/>
    </p:embeddedFont>
    <p:embeddedFont>
      <p:font typeface="Muli Ultra-Bold Italics" pitchFamily="2" charset="77"/>
      <p:regular r:id="rId103"/>
      <p:bold r:id="rId104"/>
      <p:italic r:id="rId105"/>
      <p:boldItalic r:id="rId106"/>
    </p:embeddedFont>
    <p:embeddedFont>
      <p:font typeface="Paytone One" pitchFamily="2" charset="77"/>
      <p:regular r:id="rId107"/>
    </p:embeddedFont>
    <p:embeddedFont>
      <p:font typeface="Saira Bold" pitchFamily="2" charset="77"/>
      <p:regular r:id="rId108"/>
      <p:bold r:id="rId109"/>
    </p:embeddedFont>
    <p:embeddedFont>
      <p:font typeface="Saira ExtraCondensed Medium" pitchFamily="2" charset="77"/>
      <p:regular r:id="rId110"/>
    </p:embeddedFont>
    <p:embeddedFont>
      <p:font typeface="Saira Stencil One" pitchFamily="2" charset="77"/>
      <p:regular r:id="rId111"/>
    </p:embeddedFont>
    <p:embeddedFont>
      <p:font typeface="Sansita Bold" panose="03060602030702020506" pitchFamily="66" charset="77"/>
      <p:regular r:id="rId112"/>
      <p:bold r:id="rId1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ếu Bạch" initials="HB" lastIdx="1" clrIdx="0">
    <p:extLst>
      <p:ext uri="{19B8F6BF-5375-455C-9EA6-DF929625EA0E}">
        <p15:presenceInfo xmlns:p15="http://schemas.microsoft.com/office/powerpoint/2012/main" userId="698a99f84a4384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208"/>
    <a:srgbClr val="92F476"/>
    <a:srgbClr val="65FFA9"/>
    <a:srgbClr val="B6FF63"/>
    <a:srgbClr val="FF00FD"/>
    <a:srgbClr val="9EDDEF"/>
    <a:srgbClr val="88B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3" autoAdjust="0"/>
    <p:restoredTop sz="94674" autoAdjust="0"/>
  </p:normalViewPr>
  <p:slideViewPr>
    <p:cSldViewPr>
      <p:cViewPr varScale="1">
        <p:scale>
          <a:sx n="41" d="100"/>
          <a:sy n="41" d="100"/>
        </p:scale>
        <p:origin x="312" y="14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12" Type="http://schemas.openxmlformats.org/officeDocument/2006/relationships/font" Target="fonts/font27.fntdata"/><Relationship Id="rId16" Type="http://schemas.openxmlformats.org/officeDocument/2006/relationships/slide" Target="slides/slide15.xml"/><Relationship Id="rId107" Type="http://schemas.openxmlformats.org/officeDocument/2006/relationships/font" Target="fonts/font2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8.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8.fntdata"/><Relationship Id="rId108" Type="http://schemas.openxmlformats.org/officeDocument/2006/relationships/font" Target="fonts/font2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110" Type="http://schemas.openxmlformats.org/officeDocument/2006/relationships/font" Target="fonts/font25.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3.fntdata"/><Relationship Id="rId111" Type="http://schemas.openxmlformats.org/officeDocument/2006/relationships/font" Target="fonts/font2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8T07:22:22.546"/>
    </inkml:context>
    <inkml:brush xml:id="br0">
      <inkml:brushProperty name="width" value="0.05" units="cm"/>
      <inkml:brushProperty name="height" value="0.05" units="cm"/>
      <inkml:brushProperty name="color" value="#FFFFFF"/>
    </inkml:brush>
  </inkml:definitions>
  <inkml:trace contextRef="#ctx0" brushRef="#br0">163 0 24575,'-9'0'0,"1"0"0,-5 0 0,3 0 0,0 0 0,3 0 0,1 0 0,1 0 0,-4 0 0,2 0 0,-5 0 0,2 0 0,-6 0 0,6 0 0,-2 0 0,5 0 0,0 0 0,3 0 0,3 0 0,6 0 0,6 0 0,1 0 0,1 0 0,-7 0 0,1 0 0,-3 0 0,1 0 0,-1 0 0,0 0 0,1 0 0,5 3 0,-4-3 0,3 3 0,1-1 0,-4-1 0,4 1 0,-5-2 0,1 2 0,-1 1 0,-1-1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E5FF7-08FE-704C-8BD3-F15B2CDDBBDF}" type="datetimeFigureOut">
              <a:rPr lang="en-US" smtClean="0"/>
              <a:t>6/23/24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D4AE7-C90B-B844-B904-FDB78B7E361E}" type="slidenum">
              <a:rPr lang="en-US" smtClean="0"/>
              <a:t>‹#›</a:t>
            </a:fld>
            <a:endParaRPr lang="en-US"/>
          </a:p>
        </p:txBody>
      </p:sp>
    </p:spTree>
    <p:extLst>
      <p:ext uri="{BB962C8B-B14F-4D97-AF65-F5344CB8AC3E}">
        <p14:creationId xmlns:p14="http://schemas.microsoft.com/office/powerpoint/2010/main" val="2647719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a:t>
            </a:fld>
            <a:endParaRPr lang="en-US"/>
          </a:p>
        </p:txBody>
      </p:sp>
    </p:spTree>
    <p:extLst>
      <p:ext uri="{BB962C8B-B14F-4D97-AF65-F5344CB8AC3E}">
        <p14:creationId xmlns:p14="http://schemas.microsoft.com/office/powerpoint/2010/main" val="1751089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12</a:t>
            </a:fld>
            <a:endParaRPr lang="en-US"/>
          </a:p>
        </p:txBody>
      </p:sp>
    </p:spTree>
    <p:extLst>
      <p:ext uri="{BB962C8B-B14F-4D97-AF65-F5344CB8AC3E}">
        <p14:creationId xmlns:p14="http://schemas.microsoft.com/office/powerpoint/2010/main" val="3661433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13</a:t>
            </a:fld>
            <a:endParaRPr lang="en-US"/>
          </a:p>
        </p:txBody>
      </p:sp>
    </p:spTree>
    <p:extLst>
      <p:ext uri="{BB962C8B-B14F-4D97-AF65-F5344CB8AC3E}">
        <p14:creationId xmlns:p14="http://schemas.microsoft.com/office/powerpoint/2010/main" val="91129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14</a:t>
            </a:fld>
            <a:endParaRPr lang="en-US"/>
          </a:p>
        </p:txBody>
      </p:sp>
    </p:spTree>
    <p:extLst>
      <p:ext uri="{BB962C8B-B14F-4D97-AF65-F5344CB8AC3E}">
        <p14:creationId xmlns:p14="http://schemas.microsoft.com/office/powerpoint/2010/main" val="3463552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15</a:t>
            </a:fld>
            <a:endParaRPr lang="en-US"/>
          </a:p>
        </p:txBody>
      </p:sp>
    </p:spTree>
    <p:extLst>
      <p:ext uri="{BB962C8B-B14F-4D97-AF65-F5344CB8AC3E}">
        <p14:creationId xmlns:p14="http://schemas.microsoft.com/office/powerpoint/2010/main" val="924461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16</a:t>
            </a:fld>
            <a:endParaRPr lang="en-US"/>
          </a:p>
        </p:txBody>
      </p:sp>
    </p:spTree>
    <p:extLst>
      <p:ext uri="{BB962C8B-B14F-4D97-AF65-F5344CB8AC3E}">
        <p14:creationId xmlns:p14="http://schemas.microsoft.com/office/powerpoint/2010/main" val="131143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17</a:t>
            </a:fld>
            <a:endParaRPr lang="en-US"/>
          </a:p>
        </p:txBody>
      </p:sp>
    </p:spTree>
    <p:extLst>
      <p:ext uri="{BB962C8B-B14F-4D97-AF65-F5344CB8AC3E}">
        <p14:creationId xmlns:p14="http://schemas.microsoft.com/office/powerpoint/2010/main" val="204760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18</a:t>
            </a:fld>
            <a:endParaRPr lang="en-US"/>
          </a:p>
        </p:txBody>
      </p:sp>
    </p:spTree>
    <p:extLst>
      <p:ext uri="{BB962C8B-B14F-4D97-AF65-F5344CB8AC3E}">
        <p14:creationId xmlns:p14="http://schemas.microsoft.com/office/powerpoint/2010/main" val="1872941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19</a:t>
            </a:fld>
            <a:endParaRPr lang="en-US"/>
          </a:p>
        </p:txBody>
      </p:sp>
    </p:spTree>
    <p:extLst>
      <p:ext uri="{BB962C8B-B14F-4D97-AF65-F5344CB8AC3E}">
        <p14:creationId xmlns:p14="http://schemas.microsoft.com/office/powerpoint/2010/main" val="1223965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20</a:t>
            </a:fld>
            <a:endParaRPr lang="en-US"/>
          </a:p>
        </p:txBody>
      </p:sp>
    </p:spTree>
    <p:extLst>
      <p:ext uri="{BB962C8B-B14F-4D97-AF65-F5344CB8AC3E}">
        <p14:creationId xmlns:p14="http://schemas.microsoft.com/office/powerpoint/2010/main" val="2403976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21</a:t>
            </a:fld>
            <a:endParaRPr lang="en-US"/>
          </a:p>
        </p:txBody>
      </p:sp>
    </p:spTree>
    <p:extLst>
      <p:ext uri="{BB962C8B-B14F-4D97-AF65-F5344CB8AC3E}">
        <p14:creationId xmlns:p14="http://schemas.microsoft.com/office/powerpoint/2010/main" val="134633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a:t>
            </a:fld>
            <a:endParaRPr lang="en-US"/>
          </a:p>
        </p:txBody>
      </p:sp>
    </p:spTree>
    <p:extLst>
      <p:ext uri="{BB962C8B-B14F-4D97-AF65-F5344CB8AC3E}">
        <p14:creationId xmlns:p14="http://schemas.microsoft.com/office/powerpoint/2010/main" val="3273331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22</a:t>
            </a:fld>
            <a:endParaRPr lang="en-US"/>
          </a:p>
        </p:txBody>
      </p:sp>
    </p:spTree>
    <p:extLst>
      <p:ext uri="{BB962C8B-B14F-4D97-AF65-F5344CB8AC3E}">
        <p14:creationId xmlns:p14="http://schemas.microsoft.com/office/powerpoint/2010/main" val="1855344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23</a:t>
            </a:fld>
            <a:endParaRPr lang="en-US"/>
          </a:p>
        </p:txBody>
      </p:sp>
    </p:spTree>
    <p:extLst>
      <p:ext uri="{BB962C8B-B14F-4D97-AF65-F5344CB8AC3E}">
        <p14:creationId xmlns:p14="http://schemas.microsoft.com/office/powerpoint/2010/main" val="1872573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24</a:t>
            </a:fld>
            <a:endParaRPr lang="en-US"/>
          </a:p>
        </p:txBody>
      </p:sp>
    </p:spTree>
    <p:extLst>
      <p:ext uri="{BB962C8B-B14F-4D97-AF65-F5344CB8AC3E}">
        <p14:creationId xmlns:p14="http://schemas.microsoft.com/office/powerpoint/2010/main" val="2411202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25</a:t>
            </a:fld>
            <a:endParaRPr lang="en-US"/>
          </a:p>
        </p:txBody>
      </p:sp>
    </p:spTree>
    <p:extLst>
      <p:ext uri="{BB962C8B-B14F-4D97-AF65-F5344CB8AC3E}">
        <p14:creationId xmlns:p14="http://schemas.microsoft.com/office/powerpoint/2010/main" val="4059011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26</a:t>
            </a:fld>
            <a:endParaRPr lang="en-US"/>
          </a:p>
        </p:txBody>
      </p:sp>
    </p:spTree>
    <p:extLst>
      <p:ext uri="{BB962C8B-B14F-4D97-AF65-F5344CB8AC3E}">
        <p14:creationId xmlns:p14="http://schemas.microsoft.com/office/powerpoint/2010/main" val="1690695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27</a:t>
            </a:fld>
            <a:endParaRPr lang="en-US"/>
          </a:p>
        </p:txBody>
      </p:sp>
    </p:spTree>
    <p:extLst>
      <p:ext uri="{BB962C8B-B14F-4D97-AF65-F5344CB8AC3E}">
        <p14:creationId xmlns:p14="http://schemas.microsoft.com/office/powerpoint/2010/main" val="3988886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28</a:t>
            </a:fld>
            <a:endParaRPr lang="en-US"/>
          </a:p>
        </p:txBody>
      </p:sp>
    </p:spTree>
    <p:extLst>
      <p:ext uri="{BB962C8B-B14F-4D97-AF65-F5344CB8AC3E}">
        <p14:creationId xmlns:p14="http://schemas.microsoft.com/office/powerpoint/2010/main" val="2063948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29</a:t>
            </a:fld>
            <a:endParaRPr lang="en-US"/>
          </a:p>
        </p:txBody>
      </p:sp>
    </p:spTree>
    <p:extLst>
      <p:ext uri="{BB962C8B-B14F-4D97-AF65-F5344CB8AC3E}">
        <p14:creationId xmlns:p14="http://schemas.microsoft.com/office/powerpoint/2010/main" val="1097244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30</a:t>
            </a:fld>
            <a:endParaRPr lang="en-US"/>
          </a:p>
        </p:txBody>
      </p:sp>
    </p:spTree>
    <p:extLst>
      <p:ext uri="{BB962C8B-B14F-4D97-AF65-F5344CB8AC3E}">
        <p14:creationId xmlns:p14="http://schemas.microsoft.com/office/powerpoint/2010/main" val="2023969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31</a:t>
            </a:fld>
            <a:endParaRPr lang="en-US"/>
          </a:p>
        </p:txBody>
      </p:sp>
    </p:spTree>
    <p:extLst>
      <p:ext uri="{BB962C8B-B14F-4D97-AF65-F5344CB8AC3E}">
        <p14:creationId xmlns:p14="http://schemas.microsoft.com/office/powerpoint/2010/main" val="2598693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a:t>
            </a:fld>
            <a:endParaRPr lang="en-US"/>
          </a:p>
        </p:txBody>
      </p:sp>
    </p:spTree>
    <p:extLst>
      <p:ext uri="{BB962C8B-B14F-4D97-AF65-F5344CB8AC3E}">
        <p14:creationId xmlns:p14="http://schemas.microsoft.com/office/powerpoint/2010/main" val="2882330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32</a:t>
            </a:fld>
            <a:endParaRPr lang="en-US"/>
          </a:p>
        </p:txBody>
      </p:sp>
    </p:spTree>
    <p:extLst>
      <p:ext uri="{BB962C8B-B14F-4D97-AF65-F5344CB8AC3E}">
        <p14:creationId xmlns:p14="http://schemas.microsoft.com/office/powerpoint/2010/main" val="1834998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33</a:t>
            </a:fld>
            <a:endParaRPr lang="en-US"/>
          </a:p>
        </p:txBody>
      </p:sp>
    </p:spTree>
    <p:extLst>
      <p:ext uri="{BB962C8B-B14F-4D97-AF65-F5344CB8AC3E}">
        <p14:creationId xmlns:p14="http://schemas.microsoft.com/office/powerpoint/2010/main" val="3130674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34</a:t>
            </a:fld>
            <a:endParaRPr lang="en-US"/>
          </a:p>
        </p:txBody>
      </p:sp>
    </p:spTree>
    <p:extLst>
      <p:ext uri="{BB962C8B-B14F-4D97-AF65-F5344CB8AC3E}">
        <p14:creationId xmlns:p14="http://schemas.microsoft.com/office/powerpoint/2010/main" val="1610407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35</a:t>
            </a:fld>
            <a:endParaRPr lang="en-US"/>
          </a:p>
        </p:txBody>
      </p:sp>
    </p:spTree>
    <p:extLst>
      <p:ext uri="{BB962C8B-B14F-4D97-AF65-F5344CB8AC3E}">
        <p14:creationId xmlns:p14="http://schemas.microsoft.com/office/powerpoint/2010/main" val="111697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36</a:t>
            </a:fld>
            <a:endParaRPr lang="en-US"/>
          </a:p>
        </p:txBody>
      </p:sp>
    </p:spTree>
    <p:extLst>
      <p:ext uri="{BB962C8B-B14F-4D97-AF65-F5344CB8AC3E}">
        <p14:creationId xmlns:p14="http://schemas.microsoft.com/office/powerpoint/2010/main" val="2205437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37</a:t>
            </a:fld>
            <a:endParaRPr lang="en-US"/>
          </a:p>
        </p:txBody>
      </p:sp>
    </p:spTree>
    <p:extLst>
      <p:ext uri="{BB962C8B-B14F-4D97-AF65-F5344CB8AC3E}">
        <p14:creationId xmlns:p14="http://schemas.microsoft.com/office/powerpoint/2010/main" val="2366493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38</a:t>
            </a:fld>
            <a:endParaRPr lang="en-US"/>
          </a:p>
        </p:txBody>
      </p:sp>
    </p:spTree>
    <p:extLst>
      <p:ext uri="{BB962C8B-B14F-4D97-AF65-F5344CB8AC3E}">
        <p14:creationId xmlns:p14="http://schemas.microsoft.com/office/powerpoint/2010/main" val="4191800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39</a:t>
            </a:fld>
            <a:endParaRPr lang="en-US"/>
          </a:p>
        </p:txBody>
      </p:sp>
    </p:spTree>
    <p:extLst>
      <p:ext uri="{BB962C8B-B14F-4D97-AF65-F5344CB8AC3E}">
        <p14:creationId xmlns:p14="http://schemas.microsoft.com/office/powerpoint/2010/main" val="3870197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40</a:t>
            </a:fld>
            <a:endParaRPr lang="en-US"/>
          </a:p>
        </p:txBody>
      </p:sp>
    </p:spTree>
    <p:extLst>
      <p:ext uri="{BB962C8B-B14F-4D97-AF65-F5344CB8AC3E}">
        <p14:creationId xmlns:p14="http://schemas.microsoft.com/office/powerpoint/2010/main" val="538677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41</a:t>
            </a:fld>
            <a:endParaRPr lang="en-US"/>
          </a:p>
        </p:txBody>
      </p:sp>
    </p:spTree>
    <p:extLst>
      <p:ext uri="{BB962C8B-B14F-4D97-AF65-F5344CB8AC3E}">
        <p14:creationId xmlns:p14="http://schemas.microsoft.com/office/powerpoint/2010/main" val="3597919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a:t>
            </a:fld>
            <a:endParaRPr lang="en-US"/>
          </a:p>
        </p:txBody>
      </p:sp>
    </p:spTree>
    <p:extLst>
      <p:ext uri="{BB962C8B-B14F-4D97-AF65-F5344CB8AC3E}">
        <p14:creationId xmlns:p14="http://schemas.microsoft.com/office/powerpoint/2010/main" val="2529352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42</a:t>
            </a:fld>
            <a:endParaRPr lang="en-US"/>
          </a:p>
        </p:txBody>
      </p:sp>
    </p:spTree>
    <p:extLst>
      <p:ext uri="{BB962C8B-B14F-4D97-AF65-F5344CB8AC3E}">
        <p14:creationId xmlns:p14="http://schemas.microsoft.com/office/powerpoint/2010/main" val="716269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43</a:t>
            </a:fld>
            <a:endParaRPr lang="en-US"/>
          </a:p>
        </p:txBody>
      </p:sp>
    </p:spTree>
    <p:extLst>
      <p:ext uri="{BB962C8B-B14F-4D97-AF65-F5344CB8AC3E}">
        <p14:creationId xmlns:p14="http://schemas.microsoft.com/office/powerpoint/2010/main" val="349925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44</a:t>
            </a:fld>
            <a:endParaRPr lang="en-US"/>
          </a:p>
        </p:txBody>
      </p:sp>
    </p:spTree>
    <p:extLst>
      <p:ext uri="{BB962C8B-B14F-4D97-AF65-F5344CB8AC3E}">
        <p14:creationId xmlns:p14="http://schemas.microsoft.com/office/powerpoint/2010/main" val="530249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45</a:t>
            </a:fld>
            <a:endParaRPr lang="en-US"/>
          </a:p>
        </p:txBody>
      </p:sp>
    </p:spTree>
    <p:extLst>
      <p:ext uri="{BB962C8B-B14F-4D97-AF65-F5344CB8AC3E}">
        <p14:creationId xmlns:p14="http://schemas.microsoft.com/office/powerpoint/2010/main" val="1403187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46</a:t>
            </a:fld>
            <a:endParaRPr lang="en-US"/>
          </a:p>
        </p:txBody>
      </p:sp>
    </p:spTree>
    <p:extLst>
      <p:ext uri="{BB962C8B-B14F-4D97-AF65-F5344CB8AC3E}">
        <p14:creationId xmlns:p14="http://schemas.microsoft.com/office/powerpoint/2010/main" val="21286747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47</a:t>
            </a:fld>
            <a:endParaRPr lang="en-US"/>
          </a:p>
        </p:txBody>
      </p:sp>
    </p:spTree>
    <p:extLst>
      <p:ext uri="{BB962C8B-B14F-4D97-AF65-F5344CB8AC3E}">
        <p14:creationId xmlns:p14="http://schemas.microsoft.com/office/powerpoint/2010/main" val="1830007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48</a:t>
            </a:fld>
            <a:endParaRPr lang="en-US"/>
          </a:p>
        </p:txBody>
      </p:sp>
    </p:spTree>
    <p:extLst>
      <p:ext uri="{BB962C8B-B14F-4D97-AF65-F5344CB8AC3E}">
        <p14:creationId xmlns:p14="http://schemas.microsoft.com/office/powerpoint/2010/main" val="34917312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49</a:t>
            </a:fld>
            <a:endParaRPr lang="en-US"/>
          </a:p>
        </p:txBody>
      </p:sp>
    </p:spTree>
    <p:extLst>
      <p:ext uri="{BB962C8B-B14F-4D97-AF65-F5344CB8AC3E}">
        <p14:creationId xmlns:p14="http://schemas.microsoft.com/office/powerpoint/2010/main" val="3348826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50</a:t>
            </a:fld>
            <a:endParaRPr lang="en-US"/>
          </a:p>
        </p:txBody>
      </p:sp>
    </p:spTree>
    <p:extLst>
      <p:ext uri="{BB962C8B-B14F-4D97-AF65-F5344CB8AC3E}">
        <p14:creationId xmlns:p14="http://schemas.microsoft.com/office/powerpoint/2010/main" val="2599624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51</a:t>
            </a:fld>
            <a:endParaRPr lang="en-US"/>
          </a:p>
        </p:txBody>
      </p:sp>
    </p:spTree>
    <p:extLst>
      <p:ext uri="{BB962C8B-B14F-4D97-AF65-F5344CB8AC3E}">
        <p14:creationId xmlns:p14="http://schemas.microsoft.com/office/powerpoint/2010/main" val="142512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a:t>
            </a:fld>
            <a:endParaRPr lang="en-US"/>
          </a:p>
        </p:txBody>
      </p:sp>
    </p:spTree>
    <p:extLst>
      <p:ext uri="{BB962C8B-B14F-4D97-AF65-F5344CB8AC3E}">
        <p14:creationId xmlns:p14="http://schemas.microsoft.com/office/powerpoint/2010/main" val="2909618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52</a:t>
            </a:fld>
            <a:endParaRPr lang="en-US"/>
          </a:p>
        </p:txBody>
      </p:sp>
    </p:spTree>
    <p:extLst>
      <p:ext uri="{BB962C8B-B14F-4D97-AF65-F5344CB8AC3E}">
        <p14:creationId xmlns:p14="http://schemas.microsoft.com/office/powerpoint/2010/main" val="1035327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53</a:t>
            </a:fld>
            <a:endParaRPr lang="en-US"/>
          </a:p>
        </p:txBody>
      </p:sp>
    </p:spTree>
    <p:extLst>
      <p:ext uri="{BB962C8B-B14F-4D97-AF65-F5344CB8AC3E}">
        <p14:creationId xmlns:p14="http://schemas.microsoft.com/office/powerpoint/2010/main" val="2049069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54</a:t>
            </a:fld>
            <a:endParaRPr lang="en-US"/>
          </a:p>
        </p:txBody>
      </p:sp>
    </p:spTree>
    <p:extLst>
      <p:ext uri="{BB962C8B-B14F-4D97-AF65-F5344CB8AC3E}">
        <p14:creationId xmlns:p14="http://schemas.microsoft.com/office/powerpoint/2010/main" val="3583392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55</a:t>
            </a:fld>
            <a:endParaRPr lang="en-US"/>
          </a:p>
        </p:txBody>
      </p:sp>
    </p:spTree>
    <p:extLst>
      <p:ext uri="{BB962C8B-B14F-4D97-AF65-F5344CB8AC3E}">
        <p14:creationId xmlns:p14="http://schemas.microsoft.com/office/powerpoint/2010/main" val="42209961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56</a:t>
            </a:fld>
            <a:endParaRPr lang="en-US"/>
          </a:p>
        </p:txBody>
      </p:sp>
    </p:spTree>
    <p:extLst>
      <p:ext uri="{BB962C8B-B14F-4D97-AF65-F5344CB8AC3E}">
        <p14:creationId xmlns:p14="http://schemas.microsoft.com/office/powerpoint/2010/main" val="18158129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57</a:t>
            </a:fld>
            <a:endParaRPr lang="en-US"/>
          </a:p>
        </p:txBody>
      </p:sp>
    </p:spTree>
    <p:extLst>
      <p:ext uri="{BB962C8B-B14F-4D97-AF65-F5344CB8AC3E}">
        <p14:creationId xmlns:p14="http://schemas.microsoft.com/office/powerpoint/2010/main" val="1558187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58</a:t>
            </a:fld>
            <a:endParaRPr lang="en-US"/>
          </a:p>
        </p:txBody>
      </p:sp>
    </p:spTree>
    <p:extLst>
      <p:ext uri="{BB962C8B-B14F-4D97-AF65-F5344CB8AC3E}">
        <p14:creationId xmlns:p14="http://schemas.microsoft.com/office/powerpoint/2010/main" val="1693005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59</a:t>
            </a:fld>
            <a:endParaRPr lang="en-US"/>
          </a:p>
        </p:txBody>
      </p:sp>
    </p:spTree>
    <p:extLst>
      <p:ext uri="{BB962C8B-B14F-4D97-AF65-F5344CB8AC3E}">
        <p14:creationId xmlns:p14="http://schemas.microsoft.com/office/powerpoint/2010/main" val="1599259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60</a:t>
            </a:fld>
            <a:endParaRPr lang="en-US"/>
          </a:p>
        </p:txBody>
      </p:sp>
    </p:spTree>
    <p:extLst>
      <p:ext uri="{BB962C8B-B14F-4D97-AF65-F5344CB8AC3E}">
        <p14:creationId xmlns:p14="http://schemas.microsoft.com/office/powerpoint/2010/main" val="3113604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61</a:t>
            </a:fld>
            <a:endParaRPr lang="en-US"/>
          </a:p>
        </p:txBody>
      </p:sp>
    </p:spTree>
    <p:extLst>
      <p:ext uri="{BB962C8B-B14F-4D97-AF65-F5344CB8AC3E}">
        <p14:creationId xmlns:p14="http://schemas.microsoft.com/office/powerpoint/2010/main" val="1087544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8</a:t>
            </a:fld>
            <a:endParaRPr lang="en-US"/>
          </a:p>
        </p:txBody>
      </p:sp>
    </p:spTree>
    <p:extLst>
      <p:ext uri="{BB962C8B-B14F-4D97-AF65-F5344CB8AC3E}">
        <p14:creationId xmlns:p14="http://schemas.microsoft.com/office/powerpoint/2010/main" val="8489297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62</a:t>
            </a:fld>
            <a:endParaRPr lang="en-US"/>
          </a:p>
        </p:txBody>
      </p:sp>
    </p:spTree>
    <p:extLst>
      <p:ext uri="{BB962C8B-B14F-4D97-AF65-F5344CB8AC3E}">
        <p14:creationId xmlns:p14="http://schemas.microsoft.com/office/powerpoint/2010/main" val="1921439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64</a:t>
            </a:fld>
            <a:endParaRPr lang="en-US"/>
          </a:p>
        </p:txBody>
      </p:sp>
    </p:spTree>
    <p:extLst>
      <p:ext uri="{BB962C8B-B14F-4D97-AF65-F5344CB8AC3E}">
        <p14:creationId xmlns:p14="http://schemas.microsoft.com/office/powerpoint/2010/main" val="1331835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65</a:t>
            </a:fld>
            <a:endParaRPr lang="en-US"/>
          </a:p>
        </p:txBody>
      </p:sp>
    </p:spTree>
    <p:extLst>
      <p:ext uri="{BB962C8B-B14F-4D97-AF65-F5344CB8AC3E}">
        <p14:creationId xmlns:p14="http://schemas.microsoft.com/office/powerpoint/2010/main" val="16363540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66</a:t>
            </a:fld>
            <a:endParaRPr lang="en-US"/>
          </a:p>
        </p:txBody>
      </p:sp>
    </p:spTree>
    <p:extLst>
      <p:ext uri="{BB962C8B-B14F-4D97-AF65-F5344CB8AC3E}">
        <p14:creationId xmlns:p14="http://schemas.microsoft.com/office/powerpoint/2010/main" val="12773764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67</a:t>
            </a:fld>
            <a:endParaRPr lang="en-US"/>
          </a:p>
        </p:txBody>
      </p:sp>
    </p:spTree>
    <p:extLst>
      <p:ext uri="{BB962C8B-B14F-4D97-AF65-F5344CB8AC3E}">
        <p14:creationId xmlns:p14="http://schemas.microsoft.com/office/powerpoint/2010/main" val="28424946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68</a:t>
            </a:fld>
            <a:endParaRPr lang="en-US"/>
          </a:p>
        </p:txBody>
      </p:sp>
    </p:spTree>
    <p:extLst>
      <p:ext uri="{BB962C8B-B14F-4D97-AF65-F5344CB8AC3E}">
        <p14:creationId xmlns:p14="http://schemas.microsoft.com/office/powerpoint/2010/main" val="5149399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69</a:t>
            </a:fld>
            <a:endParaRPr lang="en-US"/>
          </a:p>
        </p:txBody>
      </p:sp>
    </p:spTree>
    <p:extLst>
      <p:ext uri="{BB962C8B-B14F-4D97-AF65-F5344CB8AC3E}">
        <p14:creationId xmlns:p14="http://schemas.microsoft.com/office/powerpoint/2010/main" val="3160585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70</a:t>
            </a:fld>
            <a:endParaRPr lang="en-US"/>
          </a:p>
        </p:txBody>
      </p:sp>
    </p:spTree>
    <p:extLst>
      <p:ext uri="{BB962C8B-B14F-4D97-AF65-F5344CB8AC3E}">
        <p14:creationId xmlns:p14="http://schemas.microsoft.com/office/powerpoint/2010/main" val="3490661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71</a:t>
            </a:fld>
            <a:endParaRPr lang="en-US"/>
          </a:p>
        </p:txBody>
      </p:sp>
    </p:spTree>
    <p:extLst>
      <p:ext uri="{BB962C8B-B14F-4D97-AF65-F5344CB8AC3E}">
        <p14:creationId xmlns:p14="http://schemas.microsoft.com/office/powerpoint/2010/main" val="8223955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72</a:t>
            </a:fld>
            <a:endParaRPr lang="en-US"/>
          </a:p>
        </p:txBody>
      </p:sp>
    </p:spTree>
    <p:extLst>
      <p:ext uri="{BB962C8B-B14F-4D97-AF65-F5344CB8AC3E}">
        <p14:creationId xmlns:p14="http://schemas.microsoft.com/office/powerpoint/2010/main" val="60137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9</a:t>
            </a:fld>
            <a:endParaRPr lang="en-US"/>
          </a:p>
        </p:txBody>
      </p:sp>
    </p:spTree>
    <p:extLst>
      <p:ext uri="{BB962C8B-B14F-4D97-AF65-F5344CB8AC3E}">
        <p14:creationId xmlns:p14="http://schemas.microsoft.com/office/powerpoint/2010/main" val="40622339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73</a:t>
            </a:fld>
            <a:endParaRPr lang="en-US"/>
          </a:p>
        </p:txBody>
      </p:sp>
    </p:spTree>
    <p:extLst>
      <p:ext uri="{BB962C8B-B14F-4D97-AF65-F5344CB8AC3E}">
        <p14:creationId xmlns:p14="http://schemas.microsoft.com/office/powerpoint/2010/main" val="28200665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74</a:t>
            </a:fld>
            <a:endParaRPr lang="en-US"/>
          </a:p>
        </p:txBody>
      </p:sp>
    </p:spTree>
    <p:extLst>
      <p:ext uri="{BB962C8B-B14F-4D97-AF65-F5344CB8AC3E}">
        <p14:creationId xmlns:p14="http://schemas.microsoft.com/office/powerpoint/2010/main" val="4212282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75</a:t>
            </a:fld>
            <a:endParaRPr lang="en-US"/>
          </a:p>
        </p:txBody>
      </p:sp>
    </p:spTree>
    <p:extLst>
      <p:ext uri="{BB962C8B-B14F-4D97-AF65-F5344CB8AC3E}">
        <p14:creationId xmlns:p14="http://schemas.microsoft.com/office/powerpoint/2010/main" val="9298961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76</a:t>
            </a:fld>
            <a:endParaRPr lang="en-US"/>
          </a:p>
        </p:txBody>
      </p:sp>
    </p:spTree>
    <p:extLst>
      <p:ext uri="{BB962C8B-B14F-4D97-AF65-F5344CB8AC3E}">
        <p14:creationId xmlns:p14="http://schemas.microsoft.com/office/powerpoint/2010/main" val="29086971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77</a:t>
            </a:fld>
            <a:endParaRPr lang="en-US"/>
          </a:p>
        </p:txBody>
      </p:sp>
    </p:spTree>
    <p:extLst>
      <p:ext uri="{BB962C8B-B14F-4D97-AF65-F5344CB8AC3E}">
        <p14:creationId xmlns:p14="http://schemas.microsoft.com/office/powerpoint/2010/main" val="40749008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78</a:t>
            </a:fld>
            <a:endParaRPr lang="en-US"/>
          </a:p>
        </p:txBody>
      </p:sp>
    </p:spTree>
    <p:extLst>
      <p:ext uri="{BB962C8B-B14F-4D97-AF65-F5344CB8AC3E}">
        <p14:creationId xmlns:p14="http://schemas.microsoft.com/office/powerpoint/2010/main" val="38873684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79</a:t>
            </a:fld>
            <a:endParaRPr lang="en-US"/>
          </a:p>
        </p:txBody>
      </p:sp>
    </p:spTree>
    <p:extLst>
      <p:ext uri="{BB962C8B-B14F-4D97-AF65-F5344CB8AC3E}">
        <p14:creationId xmlns:p14="http://schemas.microsoft.com/office/powerpoint/2010/main" val="9346160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80</a:t>
            </a:fld>
            <a:endParaRPr lang="en-US"/>
          </a:p>
        </p:txBody>
      </p:sp>
    </p:spTree>
    <p:extLst>
      <p:ext uri="{BB962C8B-B14F-4D97-AF65-F5344CB8AC3E}">
        <p14:creationId xmlns:p14="http://schemas.microsoft.com/office/powerpoint/2010/main" val="38408548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81</a:t>
            </a:fld>
            <a:endParaRPr lang="en-US"/>
          </a:p>
        </p:txBody>
      </p:sp>
    </p:spTree>
    <p:extLst>
      <p:ext uri="{BB962C8B-B14F-4D97-AF65-F5344CB8AC3E}">
        <p14:creationId xmlns:p14="http://schemas.microsoft.com/office/powerpoint/2010/main" val="21125344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82</a:t>
            </a:fld>
            <a:endParaRPr lang="en-US"/>
          </a:p>
        </p:txBody>
      </p:sp>
    </p:spTree>
    <p:extLst>
      <p:ext uri="{BB962C8B-B14F-4D97-AF65-F5344CB8AC3E}">
        <p14:creationId xmlns:p14="http://schemas.microsoft.com/office/powerpoint/2010/main" val="407614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10</a:t>
            </a:fld>
            <a:endParaRPr lang="en-US"/>
          </a:p>
        </p:txBody>
      </p:sp>
    </p:spTree>
    <p:extLst>
      <p:ext uri="{BB962C8B-B14F-4D97-AF65-F5344CB8AC3E}">
        <p14:creationId xmlns:p14="http://schemas.microsoft.com/office/powerpoint/2010/main" val="30838878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83</a:t>
            </a:fld>
            <a:endParaRPr lang="en-US"/>
          </a:p>
        </p:txBody>
      </p:sp>
    </p:spTree>
    <p:extLst>
      <p:ext uri="{BB962C8B-B14F-4D97-AF65-F5344CB8AC3E}">
        <p14:creationId xmlns:p14="http://schemas.microsoft.com/office/powerpoint/2010/main" val="3302207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D4AE7-C90B-B844-B904-FDB78B7E361E}" type="slidenum">
              <a:rPr lang="en-US" smtClean="0"/>
              <a:t>11</a:t>
            </a:fld>
            <a:endParaRPr lang="en-US"/>
          </a:p>
        </p:txBody>
      </p:sp>
    </p:spTree>
    <p:extLst>
      <p:ext uri="{BB962C8B-B14F-4D97-AF65-F5344CB8AC3E}">
        <p14:creationId xmlns:p14="http://schemas.microsoft.com/office/powerpoint/2010/main" val="310749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3.png"/><Relationship Id="rId21" Type="http://schemas.openxmlformats.org/officeDocument/2006/relationships/image" Target="../media/image18.svg"/><Relationship Id="rId34"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2.svg"/><Relationship Id="rId33" Type="http://schemas.openxmlformats.org/officeDocument/2006/relationships/image" Target="../media/image30.svg"/><Relationship Id="rId38" Type="http://schemas.openxmlformats.org/officeDocument/2006/relationships/image" Target="../media/image3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7.png"/><Relationship Id="rId29"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0.svg"/><Relationship Id="rId28" Type="http://schemas.openxmlformats.org/officeDocument/2006/relationships/image" Target="../media/image25.png"/><Relationship Id="rId36" Type="http://schemas.openxmlformats.org/officeDocument/2006/relationships/image" Target="../media/image33.svg"/><Relationship Id="rId10" Type="http://schemas.openxmlformats.org/officeDocument/2006/relationships/image" Target="../media/image8.svg"/><Relationship Id="rId19" Type="http://schemas.openxmlformats.org/officeDocument/2006/relationships/slide" Target="slide2.xml"/><Relationship Id="rId31" Type="http://schemas.openxmlformats.org/officeDocument/2006/relationships/image" Target="../media/image2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27.png"/><Relationship Id="rId35" Type="http://schemas.openxmlformats.org/officeDocument/2006/relationships/image" Target="../media/image32.png"/><Relationship Id="rId8" Type="http://schemas.openxmlformats.org/officeDocument/2006/relationships/image" Target="../media/image6.sv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7.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8.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1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8.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9.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18" Type="http://schemas.openxmlformats.org/officeDocument/2006/relationships/image" Target="../media/image73.png"/><Relationship Id="rId3" Type="http://schemas.openxmlformats.org/officeDocument/2006/relationships/slideLayout" Target="../slideLayouts/slideLayout7.xml"/><Relationship Id="rId21" Type="http://schemas.openxmlformats.org/officeDocument/2006/relationships/image" Target="../media/image7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customXml" Target="../ink/ink9.xml"/><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3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image" Target="../media/image78.sv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70.svg"/><Relationship Id="rId23" Type="http://schemas.openxmlformats.org/officeDocument/2006/relationships/image" Target="../media/image77.pn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74.svg"/><Relationship Id="rId31" Type="http://schemas.openxmlformats.org/officeDocument/2006/relationships/image" Target="../media/image83.png"/><Relationship Id="rId4" Type="http://schemas.openxmlformats.org/officeDocument/2006/relationships/notesSlide" Target="../notesSlides/notesSlide10.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6.svg"/><Relationship Id="rId27" Type="http://schemas.openxmlformats.org/officeDocument/2006/relationships/image" Target="../media/image79.png"/><Relationship Id="rId30" Type="http://schemas.openxmlformats.org/officeDocument/2006/relationships/image" Target="../media/image82.svg"/></Relationships>
</file>

<file path=ppt/slides/_rels/slide1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0.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11.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1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1.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12.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2.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13.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1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3.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14.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1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4.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15.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1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5.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16.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1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6.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17.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slide" Target="slide1.xml"/><Relationship Id="rId7" Type="http://schemas.openxmlformats.org/officeDocument/2006/relationships/image" Target="../media/image30.sv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image" Target="../media/image36.png"/><Relationship Id="rId16"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1.png"/><Relationship Id="rId5" Type="http://schemas.openxmlformats.org/officeDocument/2006/relationships/image" Target="../media/image38.svg"/><Relationship Id="rId15" Type="http://schemas.openxmlformats.org/officeDocument/2006/relationships/image" Target="../media/image45.png"/><Relationship Id="rId10" Type="http://schemas.openxmlformats.org/officeDocument/2006/relationships/slide" Target="slide3.xml"/><Relationship Id="rId4" Type="http://schemas.openxmlformats.org/officeDocument/2006/relationships/image" Target="../media/image37.png"/><Relationship Id="rId9" Type="http://schemas.openxmlformats.org/officeDocument/2006/relationships/image" Target="../media/image40.svg"/><Relationship Id="rId14" Type="http://schemas.openxmlformats.org/officeDocument/2006/relationships/image" Target="../media/image44.svg"/></Relationships>
</file>

<file path=ppt/slides/_rels/slide2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7.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18.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8.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19.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9.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0.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0.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1.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1.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2.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2.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3.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3.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4.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4.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5.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5.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6.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6.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7.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5" Type="http://schemas.openxmlformats.org/officeDocument/2006/relationships/image" Target="../media/image35.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34.png"/></Relationships>
</file>

<file path=ppt/slides/_rels/slide3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7.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8.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8.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9.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9.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0.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0.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1.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1.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2.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2.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3.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3.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4.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4.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5.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5.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6.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3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6.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7.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1.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2.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7.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8.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8.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9.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9.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0.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0.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1.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1.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2.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2.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3.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3.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4.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4.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5.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5.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6.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4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6.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7.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2.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3.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7.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8.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8.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9.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9.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0.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0.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1.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1.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2.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2.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3.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3.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4.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4.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5.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5.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6.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5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6.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7.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3.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4.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6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7.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8.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6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8.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9.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6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9.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60.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61.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60.xml"/><Relationship Id="rId30" Type="http://schemas.openxmlformats.org/officeDocument/2006/relationships/image" Target="../media/image82.svg"/><Relationship Id="rId8" Type="http://schemas.openxmlformats.org/officeDocument/2006/relationships/image" Target="../media/image62.svg"/></Relationships>
</file>

<file path=ppt/slides/_rels/slide65.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62.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61.xml"/><Relationship Id="rId30" Type="http://schemas.openxmlformats.org/officeDocument/2006/relationships/image" Target="../media/image82.svg"/><Relationship Id="rId8" Type="http://schemas.openxmlformats.org/officeDocument/2006/relationships/image" Target="../media/image62.svg"/></Relationships>
</file>

<file path=ppt/slides/_rels/slide66.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62.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63.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67.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64.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63.xml"/><Relationship Id="rId30" Type="http://schemas.openxmlformats.org/officeDocument/2006/relationships/image" Target="../media/image82.svg"/><Relationship Id="rId8" Type="http://schemas.openxmlformats.org/officeDocument/2006/relationships/image" Target="../media/image62.svg"/></Relationships>
</file>

<file path=ppt/slides/_rels/slide68.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64.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65.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69.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66.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65.xml"/><Relationship Id="rId30" Type="http://schemas.openxmlformats.org/officeDocument/2006/relationships/image" Target="../media/image82.svg"/><Relationship Id="rId8" Type="http://schemas.openxmlformats.org/officeDocument/2006/relationships/image" Target="../media/image62.svg"/></Relationships>
</file>

<file path=ppt/slides/_rels/slide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4.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5.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70.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67.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66.xml"/><Relationship Id="rId30" Type="http://schemas.openxmlformats.org/officeDocument/2006/relationships/image" Target="../media/image82.svg"/><Relationship Id="rId8" Type="http://schemas.openxmlformats.org/officeDocument/2006/relationships/image" Target="../media/image62.svg"/></Relationships>
</file>

<file path=ppt/slides/_rels/slide71.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67.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68.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72.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68.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69.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73.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70.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69.xml"/><Relationship Id="rId30" Type="http://schemas.openxmlformats.org/officeDocument/2006/relationships/image" Target="../media/image82.svg"/><Relationship Id="rId8" Type="http://schemas.openxmlformats.org/officeDocument/2006/relationships/image" Target="../media/image62.svg"/></Relationships>
</file>

<file path=ppt/slides/_rels/slide74.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71.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70.xml"/><Relationship Id="rId30" Type="http://schemas.openxmlformats.org/officeDocument/2006/relationships/image" Target="../media/image82.svg"/><Relationship Id="rId8" Type="http://schemas.openxmlformats.org/officeDocument/2006/relationships/image" Target="../media/image62.svg"/></Relationships>
</file>

<file path=ppt/slides/_rels/slide75.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71.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72.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76.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73.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72.xml"/><Relationship Id="rId30" Type="http://schemas.openxmlformats.org/officeDocument/2006/relationships/image" Target="../media/image82.svg"/><Relationship Id="rId8" Type="http://schemas.openxmlformats.org/officeDocument/2006/relationships/image" Target="../media/image62.svg"/></Relationships>
</file>

<file path=ppt/slides/_rels/slide77.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73.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74.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78.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74.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75.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79.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75.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76.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5.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6.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_rels/slide80.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77.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76.xml"/><Relationship Id="rId30" Type="http://schemas.openxmlformats.org/officeDocument/2006/relationships/image" Target="../media/image82.svg"/><Relationship Id="rId8" Type="http://schemas.openxmlformats.org/officeDocument/2006/relationships/image" Target="../media/image62.svg"/></Relationships>
</file>

<file path=ppt/slides/_rels/slide81.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77.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78.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82.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71.gif"/><Relationship Id="rId26" Type="http://schemas.openxmlformats.org/officeDocument/2006/relationships/image" Target="../media/image85.png"/><Relationship Id="rId3" Type="http://schemas.microsoft.com/office/2007/relationships/media" Target="../media/media1.mp3"/><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2" Type="http://schemas.openxmlformats.org/officeDocument/2006/relationships/audio" Target="../media/media2.mp3"/><Relationship Id="rId16" Type="http://schemas.openxmlformats.org/officeDocument/2006/relationships/image" Target="../media/image69.pn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2.mp3"/><Relationship Id="rId6" Type="http://schemas.openxmlformats.org/officeDocument/2006/relationships/notesSlide" Target="../notesSlides/notesSlide79.xml"/><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slideLayout" Target="../slideLayouts/slideLayout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79.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audio" Target="../media/media1.mp3"/><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customXml" Target="../ink/ink78.xml"/><Relationship Id="rId30" Type="http://schemas.openxmlformats.org/officeDocument/2006/relationships/image" Target="../media/image82.svg"/><Relationship Id="rId8" Type="http://schemas.openxmlformats.org/officeDocument/2006/relationships/image" Target="../media/image62.svg"/></Relationships>
</file>

<file path=ppt/slides/_rels/slide83.xml.rels><?xml version="1.0" encoding="UTF-8" standalone="yes"?>
<Relationships xmlns="http://schemas.openxmlformats.org/package/2006/relationships"><Relationship Id="rId13" Type="http://schemas.openxmlformats.org/officeDocument/2006/relationships/image" Target="../media/image68.svg"/><Relationship Id="rId18" Type="http://schemas.openxmlformats.org/officeDocument/2006/relationships/image" Target="../media/image74.svg"/><Relationship Id="rId3" Type="http://schemas.openxmlformats.org/officeDocument/2006/relationships/slideLayout" Target="../slideLayouts/slideLayout7.xml"/><Relationship Id="rId21" Type="http://schemas.openxmlformats.org/officeDocument/2006/relationships/image" Target="../media/image76.svg"/><Relationship Id="rId34" Type="http://schemas.openxmlformats.org/officeDocument/2006/relationships/image" Target="../media/image85.pn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3.png"/><Relationship Id="rId33" Type="http://schemas.openxmlformats.org/officeDocument/2006/relationships/image" Target="../media/image86.png"/><Relationship Id="rId2" Type="http://schemas.openxmlformats.org/officeDocument/2006/relationships/audio" Target="../media/media1.mp3"/><Relationship Id="rId16" Type="http://schemas.openxmlformats.org/officeDocument/2006/relationships/image" Target="../media/image71.gif"/><Relationship Id="rId20" Type="http://schemas.openxmlformats.org/officeDocument/2006/relationships/image" Target="../media/image75.pn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customXml" Target="../ink/ink79.xml"/><Relationship Id="rId32" Type="http://schemas.openxmlformats.org/officeDocument/2006/relationships/image" Target="../media/image84.svg"/><Relationship Id="rId5" Type="http://schemas.openxmlformats.org/officeDocument/2006/relationships/audio" Target="../media/audio2.wav"/><Relationship Id="rId15" Type="http://schemas.openxmlformats.org/officeDocument/2006/relationships/image" Target="../media/image70.svg"/><Relationship Id="rId23" Type="http://schemas.openxmlformats.org/officeDocument/2006/relationships/image" Target="../media/image78.svg"/><Relationship Id="rId28"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35.png"/><Relationship Id="rId31" Type="http://schemas.openxmlformats.org/officeDocument/2006/relationships/image" Target="../media/image83.png"/><Relationship Id="rId4" Type="http://schemas.openxmlformats.org/officeDocument/2006/relationships/notesSlide" Target="../notesSlides/notesSlide80.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customXml" Target="../ink/ink6.xml"/><Relationship Id="rId3" Type="http://schemas.openxmlformats.org/officeDocument/2006/relationships/slideLayout" Target="../slideLayouts/slideLayout7.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gif"/><Relationship Id="rId25" Type="http://schemas.openxmlformats.org/officeDocument/2006/relationships/image" Target="../media/image78.svg"/><Relationship Id="rId2" Type="http://schemas.openxmlformats.org/officeDocument/2006/relationships/audio" Target="../media/media1.mp3"/><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81.png"/><Relationship Id="rId1" Type="http://schemas.microsoft.com/office/2007/relationships/media" Target="../media/media1.mp3"/><Relationship Id="rId6" Type="http://schemas.openxmlformats.org/officeDocument/2006/relationships/audio" Target="../media/audio2.wav"/><Relationship Id="rId11" Type="http://schemas.openxmlformats.org/officeDocument/2006/relationships/image" Target="../media/image65.png"/><Relationship Id="rId24" Type="http://schemas.openxmlformats.org/officeDocument/2006/relationships/image" Target="../media/image77.png"/><Relationship Id="rId32" Type="http://schemas.openxmlformats.org/officeDocument/2006/relationships/image" Target="../media/image84.svg"/><Relationship Id="rId5" Type="http://schemas.openxmlformats.org/officeDocument/2006/relationships/audio" Target="../media/audio1.wav"/><Relationship Id="rId15" Type="http://schemas.openxmlformats.org/officeDocument/2006/relationships/image" Target="../media/image69.png"/><Relationship Id="rId23" Type="http://schemas.openxmlformats.org/officeDocument/2006/relationships/image" Target="../media/image76.svg"/><Relationship Id="rId28" Type="http://schemas.openxmlformats.org/officeDocument/2006/relationships/image" Target="../media/image80.png"/><Relationship Id="rId10" Type="http://schemas.openxmlformats.org/officeDocument/2006/relationships/image" Target="../media/image64.svg"/><Relationship Id="rId19" Type="http://schemas.openxmlformats.org/officeDocument/2006/relationships/image" Target="../media/image73.png"/><Relationship Id="rId31" Type="http://schemas.openxmlformats.org/officeDocument/2006/relationships/image" Target="../media/image83.png"/><Relationship Id="rId4" Type="http://schemas.openxmlformats.org/officeDocument/2006/relationships/notesSlide" Target="../notesSlides/notesSlide7.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5.png"/><Relationship Id="rId27" Type="http://schemas.openxmlformats.org/officeDocument/2006/relationships/image" Target="../media/image79.png"/><Relationship Id="rId30" Type="http://schemas.openxmlformats.org/officeDocument/2006/relationships/image" Target="../media/image8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Freeform 2"/>
          <p:cNvSpPr/>
          <p:nvPr/>
        </p:nvSpPr>
        <p:spPr>
          <a:xfrm>
            <a:off x="5532682" y="0"/>
            <a:ext cx="12755318" cy="7038333"/>
          </a:xfrm>
          <a:custGeom>
            <a:avLst/>
            <a:gdLst/>
            <a:ahLst/>
            <a:cxnLst/>
            <a:rect l="l" t="t" r="r" b="b"/>
            <a:pathLst>
              <a:path w="12755318" h="7038333">
                <a:moveTo>
                  <a:pt x="0" y="0"/>
                </a:moveTo>
                <a:lnTo>
                  <a:pt x="12755318" y="0"/>
                </a:lnTo>
                <a:lnTo>
                  <a:pt x="12755318" y="7038333"/>
                </a:lnTo>
                <a:lnTo>
                  <a:pt x="0" y="7038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09684" y="311043"/>
            <a:ext cx="2468039" cy="24680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CC2"/>
            </a:solidFill>
          </p:spPr>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sp>
        <p:nvSpPr>
          <p:cNvPr id="6" name="Freeform 6"/>
          <p:cNvSpPr/>
          <p:nvPr/>
        </p:nvSpPr>
        <p:spPr>
          <a:xfrm>
            <a:off x="-2127292" y="-2005745"/>
            <a:ext cx="11705343" cy="8704519"/>
          </a:xfrm>
          <a:custGeom>
            <a:avLst/>
            <a:gdLst/>
            <a:ahLst/>
            <a:cxnLst/>
            <a:rect l="l" t="t" r="r" b="b"/>
            <a:pathLst>
              <a:path w="11705343" h="8704519">
                <a:moveTo>
                  <a:pt x="0" y="0"/>
                </a:moveTo>
                <a:lnTo>
                  <a:pt x="11705343" y="0"/>
                </a:lnTo>
                <a:lnTo>
                  <a:pt x="11705343" y="8704519"/>
                </a:lnTo>
                <a:lnTo>
                  <a:pt x="0" y="87045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702451" y="4369989"/>
            <a:ext cx="6389981" cy="6389981"/>
          </a:xfrm>
          <a:custGeom>
            <a:avLst/>
            <a:gdLst/>
            <a:ahLst/>
            <a:cxnLst/>
            <a:rect l="l" t="t" r="r" b="b"/>
            <a:pathLst>
              <a:path w="6389981" h="6389981">
                <a:moveTo>
                  <a:pt x="0" y="0"/>
                </a:moveTo>
                <a:lnTo>
                  <a:pt x="6389980" y="0"/>
                </a:lnTo>
                <a:lnTo>
                  <a:pt x="6389980" y="6389981"/>
                </a:lnTo>
                <a:lnTo>
                  <a:pt x="0" y="63899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2212788" y="3421585"/>
            <a:ext cx="15679619" cy="7027929"/>
            <a:chOff x="0" y="0"/>
            <a:chExt cx="3832620" cy="1717860"/>
          </a:xfrm>
        </p:grpSpPr>
        <p:sp>
          <p:nvSpPr>
            <p:cNvPr id="9" name="Freeform 9"/>
            <p:cNvSpPr/>
            <p:nvPr/>
          </p:nvSpPr>
          <p:spPr>
            <a:xfrm>
              <a:off x="0" y="0"/>
              <a:ext cx="3832620" cy="1717860"/>
            </a:xfrm>
            <a:custGeom>
              <a:avLst/>
              <a:gdLst/>
              <a:ahLst/>
              <a:cxnLst/>
              <a:rect l="l" t="t" r="r" b="b"/>
              <a:pathLst>
                <a:path w="3832620" h="1717860">
                  <a:moveTo>
                    <a:pt x="0" y="0"/>
                  </a:moveTo>
                  <a:lnTo>
                    <a:pt x="3832620" y="0"/>
                  </a:lnTo>
                  <a:lnTo>
                    <a:pt x="3832620" y="1717860"/>
                  </a:lnTo>
                  <a:lnTo>
                    <a:pt x="0" y="1717860"/>
                  </a:lnTo>
                  <a:close/>
                </a:path>
              </a:pathLst>
            </a:custGeom>
            <a:solidFill>
              <a:srgbClr val="FEEF99"/>
            </a:solidFill>
            <a:ln w="28575" cap="sq">
              <a:solidFill>
                <a:srgbClr val="272727"/>
              </a:solidFill>
              <a:prstDash val="solid"/>
              <a:miter/>
            </a:ln>
          </p:spPr>
        </p:sp>
        <p:sp>
          <p:nvSpPr>
            <p:cNvPr id="10" name="TextBox 10"/>
            <p:cNvSpPr txBox="1"/>
            <p:nvPr/>
          </p:nvSpPr>
          <p:spPr>
            <a:xfrm>
              <a:off x="0" y="-19050"/>
              <a:ext cx="3832620" cy="1736910"/>
            </a:xfrm>
            <a:prstGeom prst="rect">
              <a:avLst/>
            </a:prstGeom>
          </p:spPr>
          <p:txBody>
            <a:bodyPr lIns="54737" tIns="54737" rIns="54737" bIns="54737" rtlCol="0" anchor="ctr"/>
            <a:lstStyle/>
            <a:p>
              <a:pPr algn="ctr">
                <a:lnSpc>
                  <a:spcPts val="2262"/>
                </a:lnSpc>
              </a:pPr>
              <a:endParaRPr/>
            </a:p>
          </p:txBody>
        </p:sp>
      </p:grpSp>
      <p:grpSp>
        <p:nvGrpSpPr>
          <p:cNvPr id="11" name="Group 11"/>
          <p:cNvGrpSpPr/>
          <p:nvPr/>
        </p:nvGrpSpPr>
        <p:grpSpPr>
          <a:xfrm>
            <a:off x="1665170" y="3031214"/>
            <a:ext cx="15951896" cy="7255786"/>
            <a:chOff x="0" y="0"/>
            <a:chExt cx="3899174" cy="1773555"/>
          </a:xfrm>
        </p:grpSpPr>
        <p:sp>
          <p:nvSpPr>
            <p:cNvPr id="12" name="Freeform 12"/>
            <p:cNvSpPr/>
            <p:nvPr/>
          </p:nvSpPr>
          <p:spPr>
            <a:xfrm>
              <a:off x="0" y="0"/>
              <a:ext cx="3899174" cy="1773555"/>
            </a:xfrm>
            <a:custGeom>
              <a:avLst/>
              <a:gdLst/>
              <a:ahLst/>
              <a:cxnLst/>
              <a:rect l="l" t="t" r="r" b="b"/>
              <a:pathLst>
                <a:path w="3899174" h="1773555">
                  <a:moveTo>
                    <a:pt x="0" y="0"/>
                  </a:moveTo>
                  <a:lnTo>
                    <a:pt x="3899174" y="0"/>
                  </a:lnTo>
                  <a:lnTo>
                    <a:pt x="3899174" y="1773555"/>
                  </a:lnTo>
                  <a:lnTo>
                    <a:pt x="0" y="1773555"/>
                  </a:lnTo>
                  <a:close/>
                </a:path>
              </a:pathLst>
            </a:custGeom>
            <a:solidFill>
              <a:srgbClr val="C785DB"/>
            </a:solidFill>
            <a:ln w="28575" cap="sq">
              <a:solidFill>
                <a:srgbClr val="272727"/>
              </a:solidFill>
              <a:prstDash val="solid"/>
              <a:miter/>
            </a:ln>
          </p:spPr>
        </p:sp>
        <p:sp>
          <p:nvSpPr>
            <p:cNvPr id="13" name="TextBox 13"/>
            <p:cNvSpPr txBox="1"/>
            <p:nvPr/>
          </p:nvSpPr>
          <p:spPr>
            <a:xfrm>
              <a:off x="0" y="-19050"/>
              <a:ext cx="3899174" cy="1792605"/>
            </a:xfrm>
            <a:prstGeom prst="rect">
              <a:avLst/>
            </a:prstGeom>
          </p:spPr>
          <p:txBody>
            <a:bodyPr lIns="54737" tIns="54737" rIns="54737" bIns="54737" rtlCol="0" anchor="ctr"/>
            <a:lstStyle/>
            <a:p>
              <a:pPr algn="ctr">
                <a:lnSpc>
                  <a:spcPts val="2262"/>
                </a:lnSpc>
              </a:pPr>
              <a:endParaRPr/>
            </a:p>
          </p:txBody>
        </p:sp>
      </p:grpSp>
      <p:grpSp>
        <p:nvGrpSpPr>
          <p:cNvPr id="14" name="Group 14"/>
          <p:cNvGrpSpPr/>
          <p:nvPr/>
        </p:nvGrpSpPr>
        <p:grpSpPr>
          <a:xfrm>
            <a:off x="1028700" y="2689634"/>
            <a:ext cx="16230600" cy="7256929"/>
            <a:chOff x="0" y="0"/>
            <a:chExt cx="4274726" cy="1911290"/>
          </a:xfrm>
        </p:grpSpPr>
        <p:sp>
          <p:nvSpPr>
            <p:cNvPr id="15" name="Freeform 15"/>
            <p:cNvSpPr/>
            <p:nvPr/>
          </p:nvSpPr>
          <p:spPr>
            <a:xfrm>
              <a:off x="0" y="0"/>
              <a:ext cx="4274726" cy="1911290"/>
            </a:xfrm>
            <a:custGeom>
              <a:avLst/>
              <a:gdLst/>
              <a:ahLst/>
              <a:cxnLst/>
              <a:rect l="l" t="t" r="r" b="b"/>
              <a:pathLst>
                <a:path w="4274726" h="1911290">
                  <a:moveTo>
                    <a:pt x="0" y="0"/>
                  </a:moveTo>
                  <a:lnTo>
                    <a:pt x="4274726" y="0"/>
                  </a:lnTo>
                  <a:lnTo>
                    <a:pt x="4274726" y="1911290"/>
                  </a:lnTo>
                  <a:lnTo>
                    <a:pt x="0" y="1911290"/>
                  </a:lnTo>
                  <a:close/>
                </a:path>
              </a:pathLst>
            </a:custGeom>
            <a:solidFill>
              <a:srgbClr val="FDFCF5"/>
            </a:solidFill>
            <a:ln w="28575" cap="sq">
              <a:solidFill>
                <a:srgbClr val="272727"/>
              </a:solidFill>
              <a:prstDash val="solid"/>
              <a:miter/>
            </a:ln>
          </p:spPr>
        </p:sp>
        <p:sp>
          <p:nvSpPr>
            <p:cNvPr id="16" name="TextBox 16"/>
            <p:cNvSpPr txBox="1"/>
            <p:nvPr/>
          </p:nvSpPr>
          <p:spPr>
            <a:xfrm>
              <a:off x="0" y="-28575"/>
              <a:ext cx="4274726" cy="1939865"/>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1028700" y="2629631"/>
            <a:ext cx="16230600" cy="650446"/>
            <a:chOff x="0" y="0"/>
            <a:chExt cx="4274726" cy="171311"/>
          </a:xfrm>
        </p:grpSpPr>
        <p:sp>
          <p:nvSpPr>
            <p:cNvPr id="18" name="Freeform 18"/>
            <p:cNvSpPr/>
            <p:nvPr/>
          </p:nvSpPr>
          <p:spPr>
            <a:xfrm>
              <a:off x="0" y="0"/>
              <a:ext cx="4274726" cy="171311"/>
            </a:xfrm>
            <a:custGeom>
              <a:avLst/>
              <a:gdLst/>
              <a:ahLst/>
              <a:cxnLst/>
              <a:rect l="l" t="t" r="r" b="b"/>
              <a:pathLst>
                <a:path w="4274726" h="171311">
                  <a:moveTo>
                    <a:pt x="0" y="0"/>
                  </a:moveTo>
                  <a:lnTo>
                    <a:pt x="4274726" y="0"/>
                  </a:lnTo>
                  <a:lnTo>
                    <a:pt x="4274726" y="171311"/>
                  </a:lnTo>
                  <a:lnTo>
                    <a:pt x="0" y="171311"/>
                  </a:lnTo>
                  <a:close/>
                </a:path>
              </a:pathLst>
            </a:custGeom>
            <a:solidFill>
              <a:srgbClr val="1489EE"/>
            </a:solidFill>
            <a:ln w="28575" cap="sq">
              <a:solidFill>
                <a:srgbClr val="272727"/>
              </a:solidFill>
              <a:prstDash val="solid"/>
              <a:miter/>
            </a:ln>
          </p:spPr>
        </p:sp>
        <p:sp>
          <p:nvSpPr>
            <p:cNvPr id="19" name="TextBox 19"/>
            <p:cNvSpPr txBox="1"/>
            <p:nvPr/>
          </p:nvSpPr>
          <p:spPr>
            <a:xfrm>
              <a:off x="0" y="-28575"/>
              <a:ext cx="4274726" cy="199886"/>
            </a:xfrm>
            <a:prstGeom prst="rect">
              <a:avLst/>
            </a:prstGeom>
          </p:spPr>
          <p:txBody>
            <a:bodyPr lIns="50800" tIns="50800" rIns="50800" bIns="50800" rtlCol="0" anchor="ctr"/>
            <a:lstStyle/>
            <a:p>
              <a:pPr algn="ctr">
                <a:lnSpc>
                  <a:spcPts val="2100"/>
                </a:lnSpc>
              </a:pPr>
              <a:endParaRPr/>
            </a:p>
          </p:txBody>
        </p:sp>
      </p:grpSp>
      <p:sp>
        <p:nvSpPr>
          <p:cNvPr id="20" name="Freeform 20"/>
          <p:cNvSpPr/>
          <p:nvPr/>
        </p:nvSpPr>
        <p:spPr>
          <a:xfrm>
            <a:off x="1401857" y="2814134"/>
            <a:ext cx="281439" cy="281439"/>
          </a:xfrm>
          <a:custGeom>
            <a:avLst/>
            <a:gdLst/>
            <a:ahLst/>
            <a:cxnLst/>
            <a:rect l="l" t="t" r="r" b="b"/>
            <a:pathLst>
              <a:path w="281439" h="281439">
                <a:moveTo>
                  <a:pt x="0" y="0"/>
                </a:moveTo>
                <a:lnTo>
                  <a:pt x="281439" y="0"/>
                </a:lnTo>
                <a:lnTo>
                  <a:pt x="281439" y="281440"/>
                </a:lnTo>
                <a:lnTo>
                  <a:pt x="0" y="2814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a:off x="3550963" y="7809114"/>
            <a:ext cx="8568069" cy="706756"/>
            <a:chOff x="0" y="0"/>
            <a:chExt cx="2256611" cy="186142"/>
          </a:xfrm>
        </p:grpSpPr>
        <p:sp>
          <p:nvSpPr>
            <p:cNvPr id="22" name="Freeform 22"/>
            <p:cNvSpPr/>
            <p:nvPr/>
          </p:nvSpPr>
          <p:spPr>
            <a:xfrm>
              <a:off x="0" y="0"/>
              <a:ext cx="2256611" cy="186142"/>
            </a:xfrm>
            <a:custGeom>
              <a:avLst/>
              <a:gdLst/>
              <a:ahLst/>
              <a:cxnLst/>
              <a:rect l="l" t="t" r="r" b="b"/>
              <a:pathLst>
                <a:path w="2256611" h="186142">
                  <a:moveTo>
                    <a:pt x="0" y="0"/>
                  </a:moveTo>
                  <a:lnTo>
                    <a:pt x="2256611" y="0"/>
                  </a:lnTo>
                  <a:lnTo>
                    <a:pt x="2256611" y="186142"/>
                  </a:lnTo>
                  <a:lnTo>
                    <a:pt x="0" y="186142"/>
                  </a:lnTo>
                  <a:close/>
                </a:path>
              </a:pathLst>
            </a:custGeom>
            <a:solidFill>
              <a:srgbClr val="FEEF99"/>
            </a:solidFill>
            <a:ln w="19050" cap="sq">
              <a:solidFill>
                <a:srgbClr val="272727"/>
              </a:solidFill>
              <a:prstDash val="solid"/>
              <a:miter/>
            </a:ln>
          </p:spPr>
        </p:sp>
        <p:sp>
          <p:nvSpPr>
            <p:cNvPr id="23" name="TextBox 23"/>
            <p:cNvSpPr txBox="1"/>
            <p:nvPr/>
          </p:nvSpPr>
          <p:spPr>
            <a:xfrm>
              <a:off x="0" y="-38100"/>
              <a:ext cx="2256611" cy="224242"/>
            </a:xfrm>
            <a:prstGeom prst="rect">
              <a:avLst/>
            </a:prstGeom>
          </p:spPr>
          <p:txBody>
            <a:bodyPr lIns="50800" tIns="50800" rIns="50800" bIns="50800" rtlCol="0" anchor="ctr"/>
            <a:lstStyle/>
            <a:p>
              <a:pPr algn="ctr">
                <a:lnSpc>
                  <a:spcPts val="3079"/>
                </a:lnSpc>
              </a:pPr>
              <a:r>
                <a:rPr lang="en-US" sz="2199">
                  <a:solidFill>
                    <a:srgbClr val="595959"/>
                  </a:solidFill>
                  <a:latin typeface="Muli"/>
                </a:rPr>
                <a:t>  NĂM CANH TÂN ĐỜI SỐNG ĐỨC TIN CÁC BAN – HỘI ĐOÀN</a:t>
              </a:r>
            </a:p>
          </p:txBody>
        </p:sp>
      </p:grpSp>
      <p:sp>
        <p:nvSpPr>
          <p:cNvPr id="24" name="Freeform 24"/>
          <p:cNvSpPr/>
          <p:nvPr/>
        </p:nvSpPr>
        <p:spPr>
          <a:xfrm>
            <a:off x="5744373" y="2796868"/>
            <a:ext cx="941698" cy="941698"/>
          </a:xfrm>
          <a:custGeom>
            <a:avLst/>
            <a:gdLst/>
            <a:ahLst/>
            <a:cxnLst/>
            <a:rect l="l" t="t" r="r" b="b"/>
            <a:pathLst>
              <a:path w="941698" h="941698">
                <a:moveTo>
                  <a:pt x="0" y="0"/>
                </a:moveTo>
                <a:lnTo>
                  <a:pt x="941699" y="0"/>
                </a:lnTo>
                <a:lnTo>
                  <a:pt x="941699" y="941698"/>
                </a:lnTo>
                <a:lnTo>
                  <a:pt x="0" y="9416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12932224" y="3738566"/>
            <a:ext cx="811489" cy="811489"/>
          </a:xfrm>
          <a:custGeom>
            <a:avLst/>
            <a:gdLst/>
            <a:ahLst/>
            <a:cxnLst/>
            <a:rect l="l" t="t" r="r" b="b"/>
            <a:pathLst>
              <a:path w="811489" h="811489">
                <a:moveTo>
                  <a:pt x="0" y="0"/>
                </a:moveTo>
                <a:lnTo>
                  <a:pt x="811489" y="0"/>
                </a:lnTo>
                <a:lnTo>
                  <a:pt x="811489" y="811489"/>
                </a:lnTo>
                <a:lnTo>
                  <a:pt x="0" y="8114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26"/>
          <p:cNvSpPr/>
          <p:nvPr/>
        </p:nvSpPr>
        <p:spPr>
          <a:xfrm rot="-539977">
            <a:off x="11114436" y="9684026"/>
            <a:ext cx="477761" cy="834186"/>
          </a:xfrm>
          <a:custGeom>
            <a:avLst/>
            <a:gdLst/>
            <a:ahLst/>
            <a:cxnLst/>
            <a:rect l="l" t="t" r="r" b="b"/>
            <a:pathLst>
              <a:path w="477761" h="834186">
                <a:moveTo>
                  <a:pt x="0" y="0"/>
                </a:moveTo>
                <a:lnTo>
                  <a:pt x="477761" y="0"/>
                </a:lnTo>
                <a:lnTo>
                  <a:pt x="477761" y="834185"/>
                </a:lnTo>
                <a:lnTo>
                  <a:pt x="0" y="8341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7" name="Freeform 27"/>
          <p:cNvSpPr/>
          <p:nvPr/>
        </p:nvSpPr>
        <p:spPr>
          <a:xfrm>
            <a:off x="1177925" y="3899133"/>
            <a:ext cx="1010742" cy="773677"/>
          </a:xfrm>
          <a:custGeom>
            <a:avLst/>
            <a:gdLst/>
            <a:ahLst/>
            <a:cxnLst/>
            <a:rect l="l" t="t" r="r" b="b"/>
            <a:pathLst>
              <a:path w="1010742" h="773677">
                <a:moveTo>
                  <a:pt x="0" y="0"/>
                </a:moveTo>
                <a:lnTo>
                  <a:pt x="1010742" y="0"/>
                </a:lnTo>
                <a:lnTo>
                  <a:pt x="1010742" y="773677"/>
                </a:lnTo>
                <a:lnTo>
                  <a:pt x="0" y="77367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8" name="Freeform 28">
            <a:hlinkClick r:id="rId19" action="ppaction://hlinksldjump"/>
          </p:cNvPr>
          <p:cNvSpPr/>
          <p:nvPr/>
        </p:nvSpPr>
        <p:spPr>
          <a:xfrm>
            <a:off x="8254662" y="8963215"/>
            <a:ext cx="1928116" cy="532861"/>
          </a:xfrm>
          <a:custGeom>
            <a:avLst/>
            <a:gdLst/>
            <a:ahLst/>
            <a:cxnLst/>
            <a:rect l="l" t="t" r="r" b="b"/>
            <a:pathLst>
              <a:path w="1928116" h="532861">
                <a:moveTo>
                  <a:pt x="0" y="0"/>
                </a:moveTo>
                <a:lnTo>
                  <a:pt x="1928116" y="0"/>
                </a:lnTo>
                <a:lnTo>
                  <a:pt x="1928116" y="532861"/>
                </a:lnTo>
                <a:lnTo>
                  <a:pt x="0" y="53286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9" name="Freeform 29"/>
          <p:cNvSpPr/>
          <p:nvPr/>
        </p:nvSpPr>
        <p:spPr>
          <a:xfrm rot="-539977">
            <a:off x="9813717" y="9133770"/>
            <a:ext cx="477761" cy="834186"/>
          </a:xfrm>
          <a:custGeom>
            <a:avLst/>
            <a:gdLst/>
            <a:ahLst/>
            <a:cxnLst/>
            <a:rect l="l" t="t" r="r" b="b"/>
            <a:pathLst>
              <a:path w="477761" h="834186">
                <a:moveTo>
                  <a:pt x="0" y="0"/>
                </a:moveTo>
                <a:lnTo>
                  <a:pt x="477760" y="0"/>
                </a:lnTo>
                <a:lnTo>
                  <a:pt x="477760" y="834186"/>
                </a:lnTo>
                <a:lnTo>
                  <a:pt x="0" y="83418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0" name="Freeform 30"/>
          <p:cNvSpPr/>
          <p:nvPr/>
        </p:nvSpPr>
        <p:spPr>
          <a:xfrm rot="-539977">
            <a:off x="8905120" y="9747384"/>
            <a:ext cx="477761" cy="834186"/>
          </a:xfrm>
          <a:custGeom>
            <a:avLst/>
            <a:gdLst/>
            <a:ahLst/>
            <a:cxnLst/>
            <a:rect l="l" t="t" r="r" b="b"/>
            <a:pathLst>
              <a:path w="477761" h="834186">
                <a:moveTo>
                  <a:pt x="0" y="0"/>
                </a:moveTo>
                <a:lnTo>
                  <a:pt x="477760" y="0"/>
                </a:lnTo>
                <a:lnTo>
                  <a:pt x="477760" y="834186"/>
                </a:lnTo>
                <a:lnTo>
                  <a:pt x="0" y="83418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Freeform 31"/>
          <p:cNvSpPr/>
          <p:nvPr/>
        </p:nvSpPr>
        <p:spPr>
          <a:xfrm>
            <a:off x="1776424" y="5291865"/>
            <a:ext cx="1010742" cy="773677"/>
          </a:xfrm>
          <a:custGeom>
            <a:avLst/>
            <a:gdLst/>
            <a:ahLst/>
            <a:cxnLst/>
            <a:rect l="l" t="t" r="r" b="b"/>
            <a:pathLst>
              <a:path w="1010742" h="773677">
                <a:moveTo>
                  <a:pt x="0" y="0"/>
                </a:moveTo>
                <a:lnTo>
                  <a:pt x="1010742" y="0"/>
                </a:lnTo>
                <a:lnTo>
                  <a:pt x="1010742" y="773678"/>
                </a:lnTo>
                <a:lnTo>
                  <a:pt x="0" y="77367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Freeform 32"/>
          <p:cNvSpPr/>
          <p:nvPr/>
        </p:nvSpPr>
        <p:spPr>
          <a:xfrm>
            <a:off x="11408769" y="2825443"/>
            <a:ext cx="966840" cy="966840"/>
          </a:xfrm>
          <a:custGeom>
            <a:avLst/>
            <a:gdLst/>
            <a:ahLst/>
            <a:cxnLst/>
            <a:rect l="l" t="t" r="r" b="b"/>
            <a:pathLst>
              <a:path w="966840" h="966840">
                <a:moveTo>
                  <a:pt x="0" y="0"/>
                </a:moveTo>
                <a:lnTo>
                  <a:pt x="966840" y="0"/>
                </a:lnTo>
                <a:lnTo>
                  <a:pt x="966840" y="966840"/>
                </a:lnTo>
                <a:lnTo>
                  <a:pt x="0" y="96684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33" name="Freeform 33"/>
          <p:cNvSpPr/>
          <p:nvPr/>
        </p:nvSpPr>
        <p:spPr>
          <a:xfrm>
            <a:off x="6215222" y="8963215"/>
            <a:ext cx="1846169" cy="510214"/>
          </a:xfrm>
          <a:custGeom>
            <a:avLst/>
            <a:gdLst/>
            <a:ahLst/>
            <a:cxnLst/>
            <a:rect l="l" t="t" r="r" b="b"/>
            <a:pathLst>
              <a:path w="1846169" h="510214">
                <a:moveTo>
                  <a:pt x="0" y="0"/>
                </a:moveTo>
                <a:lnTo>
                  <a:pt x="1846169" y="0"/>
                </a:lnTo>
                <a:lnTo>
                  <a:pt x="1846169" y="510214"/>
                </a:lnTo>
                <a:lnTo>
                  <a:pt x="0" y="51021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34" name="Freeform 34"/>
          <p:cNvSpPr/>
          <p:nvPr/>
        </p:nvSpPr>
        <p:spPr>
          <a:xfrm>
            <a:off x="523081" y="4874328"/>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5" name="Freeform 35"/>
          <p:cNvSpPr/>
          <p:nvPr/>
        </p:nvSpPr>
        <p:spPr>
          <a:xfrm>
            <a:off x="523081" y="6318099"/>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6" name="Freeform 36"/>
          <p:cNvSpPr/>
          <p:nvPr/>
        </p:nvSpPr>
        <p:spPr>
          <a:xfrm>
            <a:off x="11654501" y="236105"/>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7" name="Freeform 37"/>
          <p:cNvSpPr/>
          <p:nvPr/>
        </p:nvSpPr>
        <p:spPr>
          <a:xfrm>
            <a:off x="3110523" y="7809114"/>
            <a:ext cx="706756" cy="706756"/>
          </a:xfrm>
          <a:custGeom>
            <a:avLst/>
            <a:gdLst/>
            <a:ahLst/>
            <a:cxnLst/>
            <a:rect l="l" t="t" r="r" b="b"/>
            <a:pathLst>
              <a:path w="706756" h="706756">
                <a:moveTo>
                  <a:pt x="0" y="0"/>
                </a:moveTo>
                <a:lnTo>
                  <a:pt x="706756" y="0"/>
                </a:lnTo>
                <a:lnTo>
                  <a:pt x="706756" y="706756"/>
                </a:lnTo>
                <a:lnTo>
                  <a:pt x="0" y="706756"/>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38" name="Freeform 38"/>
          <p:cNvSpPr/>
          <p:nvPr/>
        </p:nvSpPr>
        <p:spPr>
          <a:xfrm>
            <a:off x="545408" y="515395"/>
            <a:ext cx="272328" cy="272328"/>
          </a:xfrm>
          <a:custGeom>
            <a:avLst/>
            <a:gdLst/>
            <a:ahLst/>
            <a:cxnLst/>
            <a:rect l="l" t="t" r="r" b="b"/>
            <a:pathLst>
              <a:path w="272328" h="272328">
                <a:moveTo>
                  <a:pt x="0" y="0"/>
                </a:moveTo>
                <a:lnTo>
                  <a:pt x="272327" y="0"/>
                </a:lnTo>
                <a:lnTo>
                  <a:pt x="272327" y="272328"/>
                </a:lnTo>
                <a:lnTo>
                  <a:pt x="0" y="2723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9" name="Freeform 39"/>
          <p:cNvSpPr/>
          <p:nvPr/>
        </p:nvSpPr>
        <p:spPr>
          <a:xfrm>
            <a:off x="539081" y="358653"/>
            <a:ext cx="269168" cy="269168"/>
          </a:xfrm>
          <a:custGeom>
            <a:avLst/>
            <a:gdLst/>
            <a:ahLst/>
            <a:cxnLst/>
            <a:rect l="l" t="t" r="r" b="b"/>
            <a:pathLst>
              <a:path w="269168" h="269168">
                <a:moveTo>
                  <a:pt x="0" y="0"/>
                </a:moveTo>
                <a:lnTo>
                  <a:pt x="269168" y="0"/>
                </a:lnTo>
                <a:lnTo>
                  <a:pt x="269168" y="269168"/>
                </a:lnTo>
                <a:lnTo>
                  <a:pt x="0" y="2691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40" name="Group 40"/>
          <p:cNvGrpSpPr/>
          <p:nvPr/>
        </p:nvGrpSpPr>
        <p:grpSpPr>
          <a:xfrm>
            <a:off x="0" y="0"/>
            <a:ext cx="15508229" cy="385455"/>
            <a:chOff x="0" y="0"/>
            <a:chExt cx="4270678" cy="106147"/>
          </a:xfrm>
        </p:grpSpPr>
        <p:sp>
          <p:nvSpPr>
            <p:cNvPr id="41" name="Freeform 41"/>
            <p:cNvSpPr/>
            <p:nvPr/>
          </p:nvSpPr>
          <p:spPr>
            <a:xfrm>
              <a:off x="0" y="0"/>
              <a:ext cx="4270678" cy="106147"/>
            </a:xfrm>
            <a:custGeom>
              <a:avLst/>
              <a:gdLst/>
              <a:ahLst/>
              <a:cxnLst/>
              <a:rect l="l" t="t" r="r" b="b"/>
              <a:pathLst>
                <a:path w="4270678" h="106147">
                  <a:moveTo>
                    <a:pt x="0" y="0"/>
                  </a:moveTo>
                  <a:lnTo>
                    <a:pt x="4270678" y="0"/>
                  </a:lnTo>
                  <a:lnTo>
                    <a:pt x="4270678" y="106147"/>
                  </a:lnTo>
                  <a:lnTo>
                    <a:pt x="0" y="106147"/>
                  </a:lnTo>
                  <a:close/>
                </a:path>
              </a:pathLst>
            </a:custGeom>
            <a:solidFill>
              <a:srgbClr val="FF9925"/>
            </a:solidFill>
            <a:ln w="28575" cap="sq">
              <a:solidFill>
                <a:srgbClr val="272727"/>
              </a:solidFill>
              <a:prstDash val="solid"/>
              <a:miter/>
            </a:ln>
          </p:spPr>
        </p:sp>
        <p:sp>
          <p:nvSpPr>
            <p:cNvPr id="42" name="TextBox 42"/>
            <p:cNvSpPr txBox="1"/>
            <p:nvPr/>
          </p:nvSpPr>
          <p:spPr>
            <a:xfrm>
              <a:off x="0" y="-28575"/>
              <a:ext cx="4270678" cy="134722"/>
            </a:xfrm>
            <a:prstGeom prst="rect">
              <a:avLst/>
            </a:prstGeom>
          </p:spPr>
          <p:txBody>
            <a:bodyPr lIns="48487" tIns="48487" rIns="48487" bIns="48487" rtlCol="0" anchor="ctr"/>
            <a:lstStyle/>
            <a:p>
              <a:pPr algn="ctr">
                <a:lnSpc>
                  <a:spcPts val="2075"/>
                </a:lnSpc>
              </a:pPr>
              <a:endParaRPr/>
            </a:p>
          </p:txBody>
        </p:sp>
      </p:grpSp>
      <p:sp>
        <p:nvSpPr>
          <p:cNvPr id="43" name="Freeform 43"/>
          <p:cNvSpPr/>
          <p:nvPr/>
        </p:nvSpPr>
        <p:spPr>
          <a:xfrm>
            <a:off x="14697310" y="2377954"/>
            <a:ext cx="526824" cy="467437"/>
          </a:xfrm>
          <a:custGeom>
            <a:avLst/>
            <a:gdLst/>
            <a:ahLst/>
            <a:cxnLst/>
            <a:rect l="l" t="t" r="r" b="b"/>
            <a:pathLst>
              <a:path w="526824" h="467437">
                <a:moveTo>
                  <a:pt x="0" y="0"/>
                </a:moveTo>
                <a:lnTo>
                  <a:pt x="526824" y="0"/>
                </a:lnTo>
                <a:lnTo>
                  <a:pt x="526824" y="467436"/>
                </a:lnTo>
                <a:lnTo>
                  <a:pt x="0" y="46743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44" name="Freeform 44"/>
          <p:cNvSpPr/>
          <p:nvPr/>
        </p:nvSpPr>
        <p:spPr>
          <a:xfrm>
            <a:off x="15178298" y="1879078"/>
            <a:ext cx="526824" cy="467437"/>
          </a:xfrm>
          <a:custGeom>
            <a:avLst/>
            <a:gdLst/>
            <a:ahLst/>
            <a:cxnLst/>
            <a:rect l="l" t="t" r="r" b="b"/>
            <a:pathLst>
              <a:path w="526824" h="467437">
                <a:moveTo>
                  <a:pt x="0" y="0"/>
                </a:moveTo>
                <a:lnTo>
                  <a:pt x="526824" y="0"/>
                </a:lnTo>
                <a:lnTo>
                  <a:pt x="526824" y="467437"/>
                </a:lnTo>
                <a:lnTo>
                  <a:pt x="0" y="467437"/>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45" name="TextBox 45"/>
          <p:cNvSpPr txBox="1"/>
          <p:nvPr/>
        </p:nvSpPr>
        <p:spPr>
          <a:xfrm>
            <a:off x="3206845" y="4280204"/>
            <a:ext cx="9372954" cy="1101584"/>
          </a:xfrm>
          <a:prstGeom prst="rect">
            <a:avLst/>
          </a:prstGeom>
        </p:spPr>
        <p:txBody>
          <a:bodyPr lIns="0" tIns="0" rIns="0" bIns="0" rtlCol="0" anchor="t">
            <a:spAutoFit/>
          </a:bodyPr>
          <a:lstStyle/>
          <a:p>
            <a:pPr marL="0" lvl="0" indent="0" algn="ctr">
              <a:lnSpc>
                <a:spcPts val="8492"/>
              </a:lnSpc>
            </a:pPr>
            <a:r>
              <a:rPr lang="en-US" sz="7384"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ungee"/>
              </a:rPr>
              <a:t>HỌC HỎI GIÁO LÝ</a:t>
            </a:r>
          </a:p>
        </p:txBody>
      </p:sp>
      <p:sp>
        <p:nvSpPr>
          <p:cNvPr id="46" name="TextBox 46"/>
          <p:cNvSpPr txBox="1"/>
          <p:nvPr/>
        </p:nvSpPr>
        <p:spPr>
          <a:xfrm>
            <a:off x="4779888" y="6208800"/>
            <a:ext cx="968235" cy="603886"/>
          </a:xfrm>
          <a:prstGeom prst="rect">
            <a:avLst/>
          </a:prstGeom>
        </p:spPr>
        <p:txBody>
          <a:bodyPr lIns="0" tIns="0" rIns="0" bIns="0" rtlCol="0" anchor="t">
            <a:spAutoFit/>
          </a:bodyPr>
          <a:lstStyle/>
          <a:p>
            <a:pPr algn="ctr">
              <a:lnSpc>
                <a:spcPts val="5099"/>
              </a:lnSpc>
              <a:spcBef>
                <a:spcPct val="0"/>
              </a:spcBef>
            </a:pPr>
            <a:r>
              <a:rPr lang="en-US" sz="3399">
                <a:solidFill>
                  <a:srgbClr val="000000"/>
                </a:solidFill>
                <a:latin typeface="Sansita Bold"/>
              </a:rPr>
              <a:t>năm</a:t>
            </a:r>
          </a:p>
        </p:txBody>
      </p:sp>
      <p:sp>
        <p:nvSpPr>
          <p:cNvPr id="47" name="TextBox 47"/>
          <p:cNvSpPr txBox="1"/>
          <p:nvPr/>
        </p:nvSpPr>
        <p:spPr>
          <a:xfrm>
            <a:off x="5732734" y="5061798"/>
            <a:ext cx="4537028" cy="2176771"/>
          </a:xfrm>
          <a:prstGeom prst="rect">
            <a:avLst/>
          </a:prstGeom>
        </p:spPr>
        <p:txBody>
          <a:bodyPr lIns="0" tIns="0" rIns="0" bIns="0" rtlCol="0" anchor="t">
            <a:spAutoFit/>
          </a:bodyPr>
          <a:lstStyle/>
          <a:p>
            <a:pPr algn="ctr">
              <a:lnSpc>
                <a:spcPts val="16300"/>
              </a:lnSpc>
              <a:spcBef>
                <a:spcPct val="0"/>
              </a:spcBef>
            </a:pPr>
            <a:r>
              <a:rPr lang="en-US" sz="10866" dirty="0">
                <a:solidFill>
                  <a:srgbClr val="BF2D09"/>
                </a:solidFill>
                <a:latin typeface="Bungee Shade"/>
              </a:rPr>
              <a:t>2024</a:t>
            </a:r>
          </a:p>
        </p:txBody>
      </p:sp>
      <p:sp>
        <p:nvSpPr>
          <p:cNvPr id="48" name="Freeform 48"/>
          <p:cNvSpPr/>
          <p:nvPr/>
        </p:nvSpPr>
        <p:spPr>
          <a:xfrm>
            <a:off x="10052597" y="6659107"/>
            <a:ext cx="811489" cy="811489"/>
          </a:xfrm>
          <a:custGeom>
            <a:avLst/>
            <a:gdLst/>
            <a:ahLst/>
            <a:cxnLst/>
            <a:rect l="l" t="t" r="r" b="b"/>
            <a:pathLst>
              <a:path w="811489" h="811489">
                <a:moveTo>
                  <a:pt x="0" y="0"/>
                </a:moveTo>
                <a:lnTo>
                  <a:pt x="811489" y="0"/>
                </a:lnTo>
                <a:lnTo>
                  <a:pt x="811489" y="811489"/>
                </a:lnTo>
                <a:lnTo>
                  <a:pt x="0" y="8114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49" name="Group 49"/>
          <p:cNvGrpSpPr/>
          <p:nvPr/>
        </p:nvGrpSpPr>
        <p:grpSpPr>
          <a:xfrm>
            <a:off x="12932224" y="4550055"/>
            <a:ext cx="4075487" cy="5000808"/>
            <a:chOff x="0" y="0"/>
            <a:chExt cx="1073379" cy="1317085"/>
          </a:xfrm>
        </p:grpSpPr>
        <p:sp>
          <p:nvSpPr>
            <p:cNvPr id="50" name="Freeform 50"/>
            <p:cNvSpPr/>
            <p:nvPr/>
          </p:nvSpPr>
          <p:spPr>
            <a:xfrm>
              <a:off x="0" y="0"/>
              <a:ext cx="1073379" cy="1317085"/>
            </a:xfrm>
            <a:custGeom>
              <a:avLst/>
              <a:gdLst/>
              <a:ahLst/>
              <a:cxnLst/>
              <a:rect l="l" t="t" r="r" b="b"/>
              <a:pathLst>
                <a:path w="1073379" h="1317085">
                  <a:moveTo>
                    <a:pt x="0" y="0"/>
                  </a:moveTo>
                  <a:lnTo>
                    <a:pt x="1073379" y="0"/>
                  </a:lnTo>
                  <a:lnTo>
                    <a:pt x="1073379" y="1317085"/>
                  </a:lnTo>
                  <a:lnTo>
                    <a:pt x="0" y="1317085"/>
                  </a:lnTo>
                  <a:close/>
                </a:path>
              </a:pathLst>
            </a:custGeom>
            <a:solidFill>
              <a:srgbClr val="0084F6"/>
            </a:solidFill>
          </p:spPr>
        </p:sp>
        <p:sp>
          <p:nvSpPr>
            <p:cNvPr id="51" name="TextBox 51"/>
            <p:cNvSpPr txBox="1"/>
            <p:nvPr/>
          </p:nvSpPr>
          <p:spPr>
            <a:xfrm>
              <a:off x="0" y="-66675"/>
              <a:ext cx="1073379" cy="1383760"/>
            </a:xfrm>
            <a:prstGeom prst="rect">
              <a:avLst/>
            </a:prstGeom>
          </p:spPr>
          <p:txBody>
            <a:bodyPr lIns="50800" tIns="50800" rIns="50800" bIns="50800" rtlCol="0" anchor="ctr"/>
            <a:lstStyle/>
            <a:p>
              <a:pPr algn="ctr">
                <a:lnSpc>
                  <a:spcPts val="3000"/>
                </a:lnSpc>
              </a:pPr>
              <a:endParaRPr/>
            </a:p>
          </p:txBody>
        </p:sp>
      </p:grpSp>
      <p:grpSp>
        <p:nvGrpSpPr>
          <p:cNvPr id="52" name="Group 52"/>
          <p:cNvGrpSpPr/>
          <p:nvPr/>
        </p:nvGrpSpPr>
        <p:grpSpPr>
          <a:xfrm>
            <a:off x="12817924" y="4285971"/>
            <a:ext cx="4130951" cy="5246370"/>
            <a:chOff x="0" y="0"/>
            <a:chExt cx="2553970" cy="3243580"/>
          </a:xfrm>
        </p:grpSpPr>
        <p:sp>
          <p:nvSpPr>
            <p:cNvPr id="53" name="Freeform 53"/>
            <p:cNvSpPr/>
            <p:nvPr/>
          </p:nvSpPr>
          <p:spPr>
            <a:xfrm>
              <a:off x="0" y="-2540"/>
              <a:ext cx="2552700" cy="3251200"/>
            </a:xfrm>
            <a:custGeom>
              <a:avLst/>
              <a:gdLst/>
              <a:ahLst/>
              <a:cxnLst/>
              <a:rect l="l" t="t" r="r" b="b"/>
              <a:pathLst>
                <a:path w="2552700" h="3251200">
                  <a:moveTo>
                    <a:pt x="2551430" y="1300480"/>
                  </a:moveTo>
                  <a:cubicBezTo>
                    <a:pt x="2551430" y="881380"/>
                    <a:pt x="2548890" y="462280"/>
                    <a:pt x="2540000" y="44450"/>
                  </a:cubicBezTo>
                  <a:cubicBezTo>
                    <a:pt x="2358390" y="45720"/>
                    <a:pt x="2175510" y="39370"/>
                    <a:pt x="1993900" y="31750"/>
                  </a:cubicBezTo>
                  <a:cubicBezTo>
                    <a:pt x="1799590" y="22860"/>
                    <a:pt x="1606550" y="12700"/>
                    <a:pt x="1412240" y="7620"/>
                  </a:cubicBezTo>
                  <a:cubicBezTo>
                    <a:pt x="1217930" y="0"/>
                    <a:pt x="1024890" y="2540"/>
                    <a:pt x="830580" y="7620"/>
                  </a:cubicBezTo>
                  <a:cubicBezTo>
                    <a:pt x="553720" y="15240"/>
                    <a:pt x="276860" y="11430"/>
                    <a:pt x="0" y="8890"/>
                  </a:cubicBezTo>
                  <a:cubicBezTo>
                    <a:pt x="0" y="209550"/>
                    <a:pt x="1270" y="410210"/>
                    <a:pt x="2540" y="610870"/>
                  </a:cubicBezTo>
                  <a:cubicBezTo>
                    <a:pt x="5080" y="1122680"/>
                    <a:pt x="10160" y="1635760"/>
                    <a:pt x="11430" y="2147570"/>
                  </a:cubicBezTo>
                  <a:cubicBezTo>
                    <a:pt x="12700" y="2499360"/>
                    <a:pt x="12700" y="2852420"/>
                    <a:pt x="12700" y="3204210"/>
                  </a:cubicBezTo>
                  <a:cubicBezTo>
                    <a:pt x="158750" y="3205480"/>
                    <a:pt x="304800" y="3208020"/>
                    <a:pt x="450850" y="3213100"/>
                  </a:cubicBezTo>
                  <a:cubicBezTo>
                    <a:pt x="518160" y="3215640"/>
                    <a:pt x="584200" y="3218180"/>
                    <a:pt x="651510" y="3220720"/>
                  </a:cubicBezTo>
                  <a:cubicBezTo>
                    <a:pt x="845820" y="3220720"/>
                    <a:pt x="1038860" y="3235960"/>
                    <a:pt x="1233170" y="3243580"/>
                  </a:cubicBezTo>
                  <a:cubicBezTo>
                    <a:pt x="1442720" y="3251200"/>
                    <a:pt x="1653540" y="3239770"/>
                    <a:pt x="1863090" y="3230880"/>
                  </a:cubicBezTo>
                  <a:cubicBezTo>
                    <a:pt x="2092960" y="3220720"/>
                    <a:pt x="2322830" y="3208020"/>
                    <a:pt x="2552700" y="3205480"/>
                  </a:cubicBezTo>
                  <a:cubicBezTo>
                    <a:pt x="2550160" y="3079750"/>
                    <a:pt x="2546350" y="2954020"/>
                    <a:pt x="2547620" y="2828290"/>
                  </a:cubicBezTo>
                  <a:cubicBezTo>
                    <a:pt x="2548890" y="2319020"/>
                    <a:pt x="2551430" y="1809750"/>
                    <a:pt x="2551430" y="1300480"/>
                  </a:cubicBezTo>
                  <a:close/>
                </a:path>
              </a:pathLst>
            </a:custGeom>
            <a:blipFill>
              <a:blip r:embed="rId34"/>
              <a:stretch>
                <a:fillRect l="-26" r="-26"/>
              </a:stretch>
            </a:blipFill>
          </p:spPr>
        </p:sp>
      </p:grpSp>
      <p:sp>
        <p:nvSpPr>
          <p:cNvPr id="54" name="Freeform 54"/>
          <p:cNvSpPr/>
          <p:nvPr/>
        </p:nvSpPr>
        <p:spPr>
          <a:xfrm>
            <a:off x="14696740" y="3377280"/>
            <a:ext cx="811489" cy="811489"/>
          </a:xfrm>
          <a:custGeom>
            <a:avLst/>
            <a:gdLst/>
            <a:ahLst/>
            <a:cxnLst/>
            <a:rect l="l" t="t" r="r" b="b"/>
            <a:pathLst>
              <a:path w="811489" h="811489">
                <a:moveTo>
                  <a:pt x="0" y="0"/>
                </a:moveTo>
                <a:lnTo>
                  <a:pt x="811489" y="0"/>
                </a:lnTo>
                <a:lnTo>
                  <a:pt x="811489" y="811489"/>
                </a:lnTo>
                <a:lnTo>
                  <a:pt x="0" y="811489"/>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grpSp>
        <p:nvGrpSpPr>
          <p:cNvPr id="55" name="Group 55"/>
          <p:cNvGrpSpPr/>
          <p:nvPr/>
        </p:nvGrpSpPr>
        <p:grpSpPr>
          <a:xfrm>
            <a:off x="0" y="41128"/>
            <a:ext cx="18187166" cy="3604359"/>
            <a:chOff x="0" y="0"/>
            <a:chExt cx="24249554" cy="4805811"/>
          </a:xfrm>
        </p:grpSpPr>
        <p:grpSp>
          <p:nvGrpSpPr>
            <p:cNvPr id="56" name="Group 56"/>
            <p:cNvGrpSpPr/>
            <p:nvPr/>
          </p:nvGrpSpPr>
          <p:grpSpPr>
            <a:xfrm>
              <a:off x="908762" y="258684"/>
              <a:ext cx="20031401" cy="3298937"/>
              <a:chOff x="0" y="0"/>
              <a:chExt cx="4137207" cy="681349"/>
            </a:xfrm>
          </p:grpSpPr>
          <p:sp>
            <p:nvSpPr>
              <p:cNvPr id="57" name="Freeform 57"/>
              <p:cNvSpPr/>
              <p:nvPr/>
            </p:nvSpPr>
            <p:spPr>
              <a:xfrm>
                <a:off x="0" y="0"/>
                <a:ext cx="4137207" cy="681349"/>
              </a:xfrm>
              <a:custGeom>
                <a:avLst/>
                <a:gdLst/>
                <a:ahLst/>
                <a:cxnLst/>
                <a:rect l="l" t="t" r="r" b="b"/>
                <a:pathLst>
                  <a:path w="4137207" h="681349">
                    <a:moveTo>
                      <a:pt x="0" y="0"/>
                    </a:moveTo>
                    <a:lnTo>
                      <a:pt x="4137207" y="0"/>
                    </a:lnTo>
                    <a:lnTo>
                      <a:pt x="4137207" y="681349"/>
                    </a:lnTo>
                    <a:lnTo>
                      <a:pt x="0" y="681349"/>
                    </a:lnTo>
                    <a:close/>
                  </a:path>
                </a:pathLst>
              </a:custGeom>
              <a:solidFill>
                <a:srgbClr val="FDFCF5"/>
              </a:solidFill>
              <a:ln w="28575" cap="sq">
                <a:solidFill>
                  <a:srgbClr val="272727"/>
                </a:solidFill>
                <a:prstDash val="solid"/>
                <a:miter/>
              </a:ln>
            </p:spPr>
          </p:sp>
          <p:sp>
            <p:nvSpPr>
              <p:cNvPr id="58" name="TextBox 58"/>
              <p:cNvSpPr txBox="1"/>
              <p:nvPr/>
            </p:nvSpPr>
            <p:spPr>
              <a:xfrm>
                <a:off x="0" y="-28575"/>
                <a:ext cx="4137207" cy="709924"/>
              </a:xfrm>
              <a:prstGeom prst="rect">
                <a:avLst/>
              </a:prstGeom>
            </p:spPr>
            <p:txBody>
              <a:bodyPr lIns="48487" tIns="48487" rIns="48487" bIns="48487" rtlCol="0" anchor="ctr"/>
              <a:lstStyle/>
              <a:p>
                <a:pPr algn="ctr">
                  <a:lnSpc>
                    <a:spcPts val="2075"/>
                  </a:lnSpc>
                </a:pPr>
                <a:endParaRPr/>
              </a:p>
            </p:txBody>
          </p:sp>
        </p:grpSp>
        <p:grpSp>
          <p:nvGrpSpPr>
            <p:cNvPr id="59" name="Group 59"/>
            <p:cNvGrpSpPr/>
            <p:nvPr/>
          </p:nvGrpSpPr>
          <p:grpSpPr>
            <a:xfrm>
              <a:off x="0" y="0"/>
              <a:ext cx="20677638" cy="3298937"/>
              <a:chOff x="0" y="0"/>
              <a:chExt cx="4270678" cy="681349"/>
            </a:xfrm>
          </p:grpSpPr>
          <p:sp>
            <p:nvSpPr>
              <p:cNvPr id="60" name="Freeform 60"/>
              <p:cNvSpPr/>
              <p:nvPr/>
            </p:nvSpPr>
            <p:spPr>
              <a:xfrm>
                <a:off x="0" y="0"/>
                <a:ext cx="4270678" cy="681349"/>
              </a:xfrm>
              <a:custGeom>
                <a:avLst/>
                <a:gdLst/>
                <a:ahLst/>
                <a:cxnLst/>
                <a:rect l="l" t="t" r="r" b="b"/>
                <a:pathLst>
                  <a:path w="4270678" h="681349">
                    <a:moveTo>
                      <a:pt x="0" y="0"/>
                    </a:moveTo>
                    <a:lnTo>
                      <a:pt x="4270678" y="0"/>
                    </a:lnTo>
                    <a:lnTo>
                      <a:pt x="4270678" y="681349"/>
                    </a:lnTo>
                    <a:lnTo>
                      <a:pt x="0" y="681349"/>
                    </a:lnTo>
                    <a:close/>
                  </a:path>
                </a:pathLst>
              </a:custGeom>
              <a:solidFill>
                <a:srgbClr val="EDDDB3"/>
              </a:solidFill>
              <a:ln w="28575" cap="sq">
                <a:solidFill>
                  <a:srgbClr val="272727"/>
                </a:solidFill>
                <a:prstDash val="solid"/>
                <a:miter/>
              </a:ln>
            </p:spPr>
          </p:sp>
          <p:sp>
            <p:nvSpPr>
              <p:cNvPr id="61" name="TextBox 61"/>
              <p:cNvSpPr txBox="1"/>
              <p:nvPr/>
            </p:nvSpPr>
            <p:spPr>
              <a:xfrm>
                <a:off x="0" y="-28575"/>
                <a:ext cx="4270678" cy="709924"/>
              </a:xfrm>
              <a:prstGeom prst="rect">
                <a:avLst/>
              </a:prstGeom>
            </p:spPr>
            <p:txBody>
              <a:bodyPr lIns="48487" tIns="48487" rIns="48487" bIns="48487" rtlCol="0" anchor="ctr"/>
              <a:lstStyle/>
              <a:p>
                <a:pPr algn="ctr">
                  <a:lnSpc>
                    <a:spcPts val="2075"/>
                  </a:lnSpc>
                </a:pPr>
                <a:endParaRPr/>
              </a:p>
            </p:txBody>
          </p:sp>
        </p:grpSp>
        <p:grpSp>
          <p:nvGrpSpPr>
            <p:cNvPr id="62" name="Group 62"/>
            <p:cNvGrpSpPr>
              <a:grpSpLocks noChangeAspect="1"/>
            </p:cNvGrpSpPr>
            <p:nvPr/>
          </p:nvGrpSpPr>
          <p:grpSpPr>
            <a:xfrm>
              <a:off x="589767" y="188088"/>
              <a:ext cx="3557596" cy="3557596"/>
              <a:chOff x="0" y="0"/>
              <a:chExt cx="14840029" cy="14840029"/>
            </a:xfrm>
          </p:grpSpPr>
          <p:sp>
            <p:nvSpPr>
              <p:cNvPr id="63" name="Freeform 6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12750"/>
              </a:solidFill>
            </p:spPr>
          </p:sp>
          <p:sp>
            <p:nvSpPr>
              <p:cNvPr id="64" name="Freeform 6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12750"/>
              </a:solidFill>
            </p:spPr>
          </p:sp>
          <p:sp>
            <p:nvSpPr>
              <p:cNvPr id="65" name="Freeform 6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7"/>
                <a:stretch>
                  <a:fillRect l="223" t="-3111" r="223" b="-3111"/>
                </a:stretch>
              </a:blipFill>
            </p:spPr>
          </p:sp>
        </p:grpSp>
        <p:grpSp>
          <p:nvGrpSpPr>
            <p:cNvPr id="66" name="Group 66"/>
            <p:cNvGrpSpPr>
              <a:grpSpLocks noChangeAspect="1"/>
            </p:cNvGrpSpPr>
            <p:nvPr/>
          </p:nvGrpSpPr>
          <p:grpSpPr>
            <a:xfrm>
              <a:off x="20076099" y="632356"/>
              <a:ext cx="4173455" cy="4173455"/>
              <a:chOff x="0" y="0"/>
              <a:chExt cx="14840029" cy="14840029"/>
            </a:xfrm>
          </p:grpSpPr>
          <p:sp>
            <p:nvSpPr>
              <p:cNvPr id="67" name="Freeform 6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68" name="Freeform 6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69" name="Freeform 6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8"/>
                <a:stretch>
                  <a:fillRect l="-5737" t="-6691" r="-6438" b="-5986"/>
                </a:stretch>
              </a:blipFill>
            </p:spPr>
          </p:sp>
        </p:grpSp>
        <p:sp>
          <p:nvSpPr>
            <p:cNvPr id="70" name="TextBox 70"/>
            <p:cNvSpPr txBox="1"/>
            <p:nvPr/>
          </p:nvSpPr>
          <p:spPr>
            <a:xfrm>
              <a:off x="4147364" y="964639"/>
              <a:ext cx="15928736" cy="1133045"/>
            </a:xfrm>
            <a:prstGeom prst="rect">
              <a:avLst/>
            </a:prstGeom>
          </p:spPr>
          <p:txBody>
            <a:bodyPr lIns="0" tIns="0" rIns="0" bIns="0" rtlCol="0" anchor="t">
              <a:spAutoFit/>
            </a:bodyPr>
            <a:lstStyle/>
            <a:p>
              <a:pPr marL="0" lvl="0" indent="0" algn="ctr">
                <a:lnSpc>
                  <a:spcPts val="6480"/>
                </a:lnSpc>
                <a:spcBef>
                  <a:spcPct val="0"/>
                </a:spcBef>
              </a:pPr>
              <a:r>
                <a:rPr lang="en-US" sz="7200" b="1" dirty="0">
                  <a:ln w="6600">
                    <a:solidFill>
                      <a:schemeClr val="accent2"/>
                    </a:solidFill>
                    <a:prstDash val="solid"/>
                  </a:ln>
                  <a:solidFill>
                    <a:srgbClr val="FFFFFF"/>
                  </a:solidFill>
                  <a:effectLst>
                    <a:outerShdw dist="38100" dir="2700000" algn="tl" rotWithShape="0">
                      <a:schemeClr val="accent2"/>
                    </a:outerShdw>
                  </a:effectLst>
                  <a:latin typeface="Paytone One"/>
                </a:rPr>
                <a:t>TỔNG GIÁO PHẬN HÀ NỘI </a:t>
              </a:r>
            </a:p>
          </p:txBody>
        </p:sp>
        <p:sp>
          <p:nvSpPr>
            <p:cNvPr id="71" name="TextBox 71"/>
            <p:cNvSpPr txBox="1"/>
            <p:nvPr/>
          </p:nvSpPr>
          <p:spPr>
            <a:xfrm>
              <a:off x="3937795" y="2088961"/>
              <a:ext cx="6161758" cy="1094317"/>
            </a:xfrm>
            <a:prstGeom prst="rect">
              <a:avLst/>
            </a:prstGeom>
          </p:spPr>
          <p:txBody>
            <a:bodyPr lIns="0" tIns="0" rIns="0" bIns="0" rtlCol="0" anchor="t">
              <a:spAutoFit/>
            </a:bodyPr>
            <a:lstStyle/>
            <a:p>
              <a:pPr algn="ctr">
                <a:lnSpc>
                  <a:spcPts val="6449"/>
                </a:lnSpc>
                <a:spcBef>
                  <a:spcPct val="0"/>
                </a:spcBef>
              </a:pPr>
              <a:r>
                <a:rPr lang="en-US" sz="4299" dirty="0" err="1">
                  <a:ln w="0"/>
                  <a:solidFill>
                    <a:schemeClr val="accent1"/>
                  </a:solidFill>
                  <a:effectLst>
                    <a:outerShdw blurRad="38100" dist="25400" dir="5400000" algn="ctr" rotWithShape="0">
                      <a:srgbClr val="6E747A">
                        <a:alpha val="43000"/>
                      </a:srgbClr>
                    </a:outerShdw>
                  </a:effectLst>
                  <a:latin typeface="Baloo"/>
                </a:rPr>
                <a:t>Uỷ</a:t>
              </a:r>
              <a:r>
                <a:rPr lang="en-US" sz="4299" dirty="0">
                  <a:ln w="0"/>
                  <a:solidFill>
                    <a:schemeClr val="accent1"/>
                  </a:solidFill>
                  <a:effectLst>
                    <a:outerShdw blurRad="38100" dist="25400" dir="5400000" algn="ctr" rotWithShape="0">
                      <a:srgbClr val="6E747A">
                        <a:alpha val="43000"/>
                      </a:srgbClr>
                    </a:outerShdw>
                  </a:effectLst>
                  <a:latin typeface="Baloo"/>
                </a:rPr>
                <a:t> Ban </a:t>
              </a:r>
              <a:r>
                <a:rPr lang="en-US" sz="4299" dirty="0" err="1">
                  <a:ln w="0"/>
                  <a:solidFill>
                    <a:schemeClr val="accent1"/>
                  </a:solidFill>
                  <a:effectLst>
                    <a:outerShdw blurRad="38100" dist="25400" dir="5400000" algn="ctr" rotWithShape="0">
                      <a:srgbClr val="6E747A">
                        <a:alpha val="43000"/>
                      </a:srgbClr>
                    </a:outerShdw>
                  </a:effectLst>
                  <a:latin typeface="Baloo"/>
                </a:rPr>
                <a:t>Giáo</a:t>
              </a:r>
              <a:r>
                <a:rPr lang="en-US" sz="4299" dirty="0">
                  <a:ln w="0"/>
                  <a:solidFill>
                    <a:schemeClr val="accent1"/>
                  </a:solidFill>
                  <a:effectLst>
                    <a:outerShdw blurRad="38100" dist="25400" dir="5400000" algn="ctr" rotWithShape="0">
                      <a:srgbClr val="6E747A">
                        <a:alpha val="43000"/>
                      </a:srgbClr>
                    </a:outerShdw>
                  </a:effectLst>
                  <a:latin typeface="Baloo"/>
                </a:rPr>
                <a:t> </a:t>
              </a:r>
              <a:r>
                <a:rPr lang="en-US" sz="4299" dirty="0" err="1">
                  <a:ln w="0"/>
                  <a:solidFill>
                    <a:schemeClr val="accent1"/>
                  </a:solidFill>
                  <a:effectLst>
                    <a:outerShdw blurRad="38100" dist="25400" dir="5400000" algn="ctr" rotWithShape="0">
                      <a:srgbClr val="6E747A">
                        <a:alpha val="43000"/>
                      </a:srgbClr>
                    </a:outerShdw>
                  </a:effectLst>
                  <a:latin typeface="Baloo"/>
                </a:rPr>
                <a:t>Lý</a:t>
              </a:r>
              <a:endParaRPr lang="en-US" sz="4299" dirty="0">
                <a:ln w="0"/>
                <a:solidFill>
                  <a:schemeClr val="accent1"/>
                </a:solidFill>
                <a:effectLst>
                  <a:outerShdw blurRad="38100" dist="25400" dir="5400000" algn="ctr" rotWithShape="0">
                    <a:srgbClr val="6E747A">
                      <a:alpha val="43000"/>
                    </a:srgbClr>
                  </a:outerShdw>
                </a:effectLst>
                <a:latin typeface="Baloo"/>
              </a:endParaRPr>
            </a:p>
          </p:txBody>
        </p:sp>
      </p:grpSp>
      <p:sp>
        <p:nvSpPr>
          <p:cNvPr id="72" name="TextBox 72"/>
          <p:cNvSpPr txBox="1"/>
          <p:nvPr/>
        </p:nvSpPr>
        <p:spPr>
          <a:xfrm>
            <a:off x="1920132" y="3461052"/>
            <a:ext cx="3528318" cy="704852"/>
          </a:xfrm>
          <a:prstGeom prst="rect">
            <a:avLst/>
          </a:prstGeom>
        </p:spPr>
        <p:txBody>
          <a:bodyPr lIns="0" tIns="0" rIns="0" bIns="0" rtlCol="0" anchor="t">
            <a:spAutoFit/>
          </a:bodyPr>
          <a:lstStyle/>
          <a:p>
            <a:pPr algn="ctr">
              <a:lnSpc>
                <a:spcPts val="5999"/>
              </a:lnSpc>
              <a:spcBef>
                <a:spcPct val="0"/>
              </a:spcBef>
            </a:pPr>
            <a:r>
              <a:rPr lang="en-US" sz="3999" u="sng" dirty="0" err="1">
                <a:solidFill>
                  <a:srgbClr val="FF3200"/>
                </a:solidFill>
                <a:latin typeface="Anton"/>
              </a:rPr>
              <a:t>Chương</a:t>
            </a:r>
            <a:r>
              <a:rPr lang="en-US" sz="3999" u="sng" dirty="0">
                <a:solidFill>
                  <a:srgbClr val="FF3200"/>
                </a:solidFill>
                <a:latin typeface="Anton"/>
              </a:rPr>
              <a:t> </a:t>
            </a:r>
            <a:r>
              <a:rPr lang="en-US" sz="3999" u="sng" dirty="0" err="1">
                <a:solidFill>
                  <a:srgbClr val="FF3200"/>
                </a:solidFill>
                <a:latin typeface="Anton"/>
              </a:rPr>
              <a:t>Trình</a:t>
            </a:r>
            <a:r>
              <a:rPr lang="en-US" sz="3999" u="sng" dirty="0">
                <a:solidFill>
                  <a:srgbClr val="FF3200"/>
                </a:solidFill>
                <a:latin typeface="Anton"/>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000">
              <a:srgbClr val="FFFF00"/>
            </a:gs>
            <a:gs pos="27000">
              <a:srgbClr val="FF0000"/>
            </a:gs>
            <a:gs pos="50000">
              <a:srgbClr val="00B0F0"/>
            </a:gs>
            <a:gs pos="92000">
              <a:srgbClr val="B6FF63"/>
            </a:gs>
            <a:gs pos="73000">
              <a:srgbClr val="FF00FD"/>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09596" y="2222454"/>
            <a:ext cx="16853186" cy="1600182"/>
          </a:xfrm>
          <a:prstGeom prst="rect">
            <a:avLst/>
          </a:prstGeom>
        </p:spPr>
        <p:txBody>
          <a:bodyPr lIns="0" tIns="0" rIns="0" bIns="0" rtlCol="0" anchor="t">
            <a:spAutoFit/>
          </a:bodyPr>
          <a:lstStyle/>
          <a:p>
            <a:pPr algn="ctr"/>
            <a:r>
              <a:rPr lang="en-US" sz="5199" dirty="0" err="1">
                <a:solidFill>
                  <a:srgbClr val="000000"/>
                </a:solidFill>
                <a:latin typeface="Times New Roman" panose="02020603050405020304" pitchFamily="18" charset="0"/>
                <a:cs typeface="Times New Roman" panose="02020603050405020304" pitchFamily="18" charset="0"/>
              </a:rPr>
              <a:t>Tông</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huấn</a:t>
            </a:r>
            <a:r>
              <a:rPr lang="en-US" sz="5199" dirty="0">
                <a:solidFill>
                  <a:srgbClr val="000000"/>
                </a:solidFill>
                <a:latin typeface="Times New Roman" panose="02020603050405020304" pitchFamily="18" charset="0"/>
                <a:cs typeface="Times New Roman" panose="02020603050405020304" pitchFamily="18" charset="0"/>
              </a:rPr>
              <a:t> Ki-</a:t>
            </a:r>
            <a:r>
              <a:rPr lang="en-US" sz="5199" dirty="0" err="1">
                <a:solidFill>
                  <a:srgbClr val="000000"/>
                </a:solidFill>
                <a:latin typeface="Times New Roman" panose="02020603050405020304" pitchFamily="18" charset="0"/>
                <a:cs typeface="Times New Roman" panose="02020603050405020304" pitchFamily="18" charset="0"/>
              </a:rPr>
              <a:t>tô</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hữu</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giáo</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dân</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số</a:t>
            </a:r>
            <a:r>
              <a:rPr lang="en-US" sz="5199" dirty="0">
                <a:solidFill>
                  <a:srgbClr val="000000"/>
                </a:solidFill>
                <a:latin typeface="Times New Roman" panose="02020603050405020304" pitchFamily="18" charset="0"/>
                <a:cs typeface="Times New Roman" panose="02020603050405020304" pitchFamily="18" charset="0"/>
              </a:rPr>
              <a:t> 30 </a:t>
            </a:r>
            <a:r>
              <a:rPr lang="en-US" sz="5199" dirty="0" err="1">
                <a:solidFill>
                  <a:srgbClr val="000000"/>
                </a:solidFill>
                <a:latin typeface="Times New Roman" panose="02020603050405020304" pitchFamily="18" charset="0"/>
                <a:cs typeface="Times New Roman" panose="02020603050405020304" pitchFamily="18" charset="0"/>
              </a:rPr>
              <a:t>đưa</a:t>
            </a:r>
            <a:r>
              <a:rPr lang="en-US" sz="5199" dirty="0">
                <a:solidFill>
                  <a:srgbClr val="000000"/>
                </a:solidFill>
                <a:latin typeface="Times New Roman" panose="02020603050405020304" pitchFamily="18" charset="0"/>
                <a:cs typeface="Times New Roman" panose="02020603050405020304" pitchFamily="18" charset="0"/>
              </a:rPr>
              <a:t> ra </a:t>
            </a:r>
            <a:r>
              <a:rPr lang="en-US" sz="5199" dirty="0" err="1">
                <a:solidFill>
                  <a:srgbClr val="000000"/>
                </a:solidFill>
                <a:latin typeface="Times New Roman" panose="02020603050405020304" pitchFamily="18" charset="0"/>
                <a:cs typeface="Times New Roman" panose="02020603050405020304" pitchFamily="18" charset="0"/>
              </a:rPr>
              <a:t>những</a:t>
            </a:r>
            <a:r>
              <a:rPr lang="en-US" sz="5199" dirty="0">
                <a:solidFill>
                  <a:srgbClr val="000000"/>
                </a:solidFill>
                <a:latin typeface="Times New Roman" panose="02020603050405020304" pitchFamily="18" charset="0"/>
                <a:cs typeface="Times New Roman" panose="02020603050405020304" pitchFamily="18" charset="0"/>
              </a:rPr>
              <a:t> </a:t>
            </a:r>
          </a:p>
          <a:p>
            <a:pPr algn="ctr">
              <a:spcBef>
                <a:spcPct val="0"/>
              </a:spcBef>
            </a:pPr>
            <a:r>
              <a:rPr lang="en-US" sz="5199" dirty="0" err="1">
                <a:solidFill>
                  <a:srgbClr val="000000"/>
                </a:solidFill>
                <a:latin typeface="Times New Roman" panose="02020603050405020304" pitchFamily="18" charset="0"/>
                <a:cs typeface="Times New Roman" panose="02020603050405020304" pitchFamily="18" charset="0"/>
              </a:rPr>
              <a:t>đặc</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điểm</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nào</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để</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nhận</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dạng</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một</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hội</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đoàn</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là</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Công</a:t>
            </a:r>
            <a:r>
              <a:rPr lang="en-US" sz="5199" dirty="0">
                <a:solidFill>
                  <a:srgbClr val="000000"/>
                </a:solidFill>
                <a:latin typeface="Times New Roman" panose="02020603050405020304" pitchFamily="18" charset="0"/>
                <a:cs typeface="Times New Roman" panose="02020603050405020304" pitchFamily="18" charset="0"/>
              </a:rPr>
              <a:t> </a:t>
            </a:r>
            <a:r>
              <a:rPr lang="en-US" sz="5199" dirty="0" err="1">
                <a:solidFill>
                  <a:srgbClr val="000000"/>
                </a:solidFill>
                <a:latin typeface="Times New Roman" panose="02020603050405020304" pitchFamily="18" charset="0"/>
                <a:cs typeface="Times New Roman" panose="02020603050405020304" pitchFamily="18" charset="0"/>
              </a:rPr>
              <a:t>giáo</a:t>
            </a:r>
            <a:r>
              <a:rPr lang="en-US" sz="5199" dirty="0">
                <a:solidFill>
                  <a:srgbClr val="000000"/>
                </a:solidFill>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15</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335036" y="6306773"/>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500045" cy="1378925"/>
            <a:chOff x="781329" y="7469060"/>
            <a:chExt cx="14500045"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147810" y="7618288"/>
              <a:ext cx="13133564" cy="1077218"/>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Nên thánh, tuyên xưng đức tin Công giáo, hiệp thông với Đức Giáo </a:t>
              </a:r>
            </a:p>
            <a:p>
              <a:r>
                <a:rPr lang="vi-VN" sz="3200" dirty="0">
                  <a:latin typeface="Times New Roman" panose="02020603050405020304" pitchFamily="18" charset="0"/>
                  <a:cs typeface="Times New Roman" panose="02020603050405020304" pitchFamily="18" charset="0"/>
                </a:rPr>
                <a:t>hoàng và Đức Giám mục, truyền giáo, dấn thân vào xã hội</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398267" y="9333297"/>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Hỗ</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DDE38DA6-B6B5-3B42-80FB-9F76FCD0C972}"/>
              </a:ext>
            </a:extLst>
          </p:cNvPr>
          <p:cNvGrpSpPr/>
          <p:nvPr/>
        </p:nvGrpSpPr>
        <p:grpSpPr>
          <a:xfrm>
            <a:off x="750943" y="7465133"/>
            <a:ext cx="13484055" cy="1378925"/>
            <a:chOff x="781329" y="7469060"/>
            <a:chExt cx="13484055" cy="1378925"/>
          </a:xfrm>
        </p:grpSpPr>
        <p:sp>
          <p:nvSpPr>
            <p:cNvPr id="147" name="Rectangle 146">
              <a:extLst>
                <a:ext uri="{FF2B5EF4-FFF2-40B4-BE49-F238E27FC236}">
                  <a16:creationId xmlns:a16="http://schemas.microsoft.com/office/drawing/2014/main" id="{FE45EDD4-E3F7-DA4D-8AA7-3DF2263A4EBA}"/>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bg1"/>
                </a:solidFill>
              </a:endParaRPr>
            </a:p>
          </p:txBody>
        </p:sp>
        <p:sp>
          <p:nvSpPr>
            <p:cNvPr id="148" name="TextBox 147">
              <a:extLst>
                <a:ext uri="{FF2B5EF4-FFF2-40B4-BE49-F238E27FC236}">
                  <a16:creationId xmlns:a16="http://schemas.microsoft.com/office/drawing/2014/main" id="{A12CDD14-973C-7D46-A754-4F5EBB9F6239}"/>
                </a:ext>
              </a:extLst>
            </p:cNvPr>
            <p:cNvSpPr txBox="1"/>
            <p:nvPr/>
          </p:nvSpPr>
          <p:spPr>
            <a:xfrm>
              <a:off x="2147810" y="7618288"/>
              <a:ext cx="11971456" cy="954107"/>
            </a:xfrm>
            <a:prstGeom prst="rect">
              <a:avLst/>
            </a:prstGeom>
            <a:solidFill>
              <a:srgbClr val="00B050"/>
            </a:solidFill>
          </p:spPr>
          <p:txBody>
            <a:bodyPr wrap="square" rtlCol="0">
              <a:spAutoFit/>
            </a:bodyPr>
            <a:lstStyle/>
            <a:p>
              <a:r>
                <a:rPr lang="vi-VN" sz="2800" dirty="0">
                  <a:solidFill>
                    <a:schemeClr val="bg1"/>
                  </a:solidFill>
                  <a:latin typeface="Times New Roman" panose="02020603050405020304" pitchFamily="18" charset="0"/>
                  <a:cs typeface="Times New Roman" panose="02020603050405020304" pitchFamily="18" charset="0"/>
                </a:rPr>
                <a:t>Nên thánh, tuyên xưng đức tin Công giáo, hiệp thông với Đức Giáo </a:t>
              </a:r>
            </a:p>
            <a:p>
              <a:r>
                <a:rPr lang="vi-VN" sz="2800" dirty="0">
                  <a:solidFill>
                    <a:schemeClr val="bg1"/>
                  </a:solidFill>
                  <a:latin typeface="Times New Roman" panose="02020603050405020304" pitchFamily="18" charset="0"/>
                  <a:cs typeface="Times New Roman" panose="02020603050405020304" pitchFamily="18" charset="0"/>
                </a:rPr>
                <a:t>hoàng và Đức Giám mục, truyền giáo, dấn thân vào xã hội</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2CF1F5B1-F181-0048-B69C-E6E83454DC35}"/>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3DD55288-90E6-2547-BC35-F8128A36552A}"/>
                  </a:ext>
                </a:extLst>
              </p:cNvPr>
              <p:cNvGrpSpPr/>
              <p:nvPr/>
            </p:nvGrpSpPr>
            <p:grpSpPr>
              <a:xfrm>
                <a:off x="831535" y="4438728"/>
                <a:ext cx="1206559" cy="1378925"/>
                <a:chOff x="0" y="0"/>
                <a:chExt cx="711200" cy="812800"/>
              </a:xfrm>
            </p:grpSpPr>
            <p:sp>
              <p:nvSpPr>
                <p:cNvPr id="155" name="Freeform 154">
                  <a:extLst>
                    <a:ext uri="{FF2B5EF4-FFF2-40B4-BE49-F238E27FC236}">
                      <a16:creationId xmlns:a16="http://schemas.microsoft.com/office/drawing/2014/main" id="{F0E290B0-E18F-F94C-B6F4-ADBA5B49C68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155">
                  <a:extLst>
                    <a:ext uri="{FF2B5EF4-FFF2-40B4-BE49-F238E27FC236}">
                      <a16:creationId xmlns:a16="http://schemas.microsoft.com/office/drawing/2014/main" id="{A97968B5-00AB-104B-9663-8F7C81260B0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51B61CE7-1CCD-E840-B15E-04AC1E64D0F0}"/>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BEC3C522-D7D2-BA4A-B988-2E5671C456F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60F375ED-F753-9F41-9575-DC9BD1B49AB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BEABBE0-EC38-5C47-BEA4-DD794DF3881B}"/>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D82C0A10-3AF8-0045-84BB-ABE96F96B0D6}"/>
              </a:ext>
            </a:extLst>
          </p:cNvPr>
          <p:cNvGrpSpPr/>
          <p:nvPr/>
        </p:nvGrpSpPr>
        <p:grpSpPr>
          <a:xfrm>
            <a:off x="759743" y="7460450"/>
            <a:ext cx="14500045" cy="1378925"/>
            <a:chOff x="781329" y="7469060"/>
            <a:chExt cx="14500045" cy="1378925"/>
          </a:xfrm>
        </p:grpSpPr>
        <p:sp>
          <p:nvSpPr>
            <p:cNvPr id="140" name="Rectangle 139">
              <a:extLst>
                <a:ext uri="{FF2B5EF4-FFF2-40B4-BE49-F238E27FC236}">
                  <a16:creationId xmlns:a16="http://schemas.microsoft.com/office/drawing/2014/main" id="{CD5F441E-5F3A-504D-A056-286FE66B0C30}"/>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8F92FCC1-0C13-5341-A342-1FB31A0310A6}"/>
                </a:ext>
              </a:extLst>
            </p:cNvPr>
            <p:cNvSpPr txBox="1"/>
            <p:nvPr/>
          </p:nvSpPr>
          <p:spPr>
            <a:xfrm>
              <a:off x="2147810" y="7618288"/>
              <a:ext cx="13133564" cy="1077218"/>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Nên thánh, tuyên xưng đức tin Công giáo, hiệp thông với Đức Giáo </a:t>
              </a:r>
            </a:p>
            <a:p>
              <a:r>
                <a:rPr lang="vi-VN" sz="3200" dirty="0">
                  <a:latin typeface="Times New Roman" panose="02020603050405020304" pitchFamily="18" charset="0"/>
                  <a:cs typeface="Times New Roman" panose="02020603050405020304" pitchFamily="18" charset="0"/>
                </a:rPr>
                <a:t>hoàng và Đức Giám mục, truyền giáo, dấn thân vào xã hội</a:t>
              </a:r>
              <a:endParaRPr lang="en-US" sz="32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15EDAA35-9142-624C-A491-B3FDBEC50028}"/>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FC2BFE4B-F41F-0548-AF85-2E09418EC2B4}"/>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4F8D8A63-4A2F-034E-9BB3-BC59CBAB25F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C5EAAF07-A5F4-B247-BD26-3AFB230FAE2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BCB6A75E-43B6-564D-982D-BB2DDB15E3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5C80F09-C213-8B45-82C2-1A9DD6C5312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A67C0AAE-C402-4E45-8587-0FB21948DAA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01ED72BC-14A1-0A44-B515-9748F4B8C5FE}"/>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5843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94751" y="2415973"/>
            <a:ext cx="16853186" cy="912494"/>
          </a:xfrm>
          <a:prstGeom prst="rect">
            <a:avLst/>
          </a:prstGeom>
        </p:spPr>
        <p:txBody>
          <a:bodyPr lIns="0" tIns="0" rIns="0" bIns="0" rtlCol="0" anchor="t">
            <a:spAutoFit/>
          </a:bodyPr>
          <a:lstStyle/>
          <a:p>
            <a:pPr algn="ctr">
              <a:lnSpc>
                <a:spcPts val="7799"/>
              </a:lnSpc>
            </a:pP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việc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đồ</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10</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doanh</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nhiệm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vụ</a:t>
              </a:r>
              <a:r>
                <a:rPr lang="en-US" sz="3200" dirty="0">
                  <a:latin typeface="Times New Roman" panose="02020603050405020304" pitchFamily="18" charset="0"/>
                  <a:cs typeface="Times New Roman" panose="02020603050405020304" pitchFamily="18" charset="0"/>
                </a:rPr>
                <a:t> loan </a:t>
              </a:r>
              <a:r>
                <a:rPr lang="en-US" sz="3200" dirty="0" err="1">
                  <a:latin typeface="Times New Roman" panose="02020603050405020304" pitchFamily="18" charset="0"/>
                  <a:cs typeface="Times New Roman" panose="02020603050405020304" pitchFamily="18" charset="0"/>
                </a:rPr>
                <a:t>báo</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Mừng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398267" y="9333297"/>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hỗ</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BDC8DBF7-33D0-1C48-BFE6-2F04C7F29BDF}"/>
              </a:ext>
            </a:extLst>
          </p:cNvPr>
          <p:cNvGrpSpPr/>
          <p:nvPr/>
        </p:nvGrpSpPr>
        <p:grpSpPr>
          <a:xfrm>
            <a:off x="770303" y="7475593"/>
            <a:ext cx="14597526" cy="1378925"/>
            <a:chOff x="781329" y="7469060"/>
            <a:chExt cx="14597526" cy="1378925"/>
          </a:xfrm>
        </p:grpSpPr>
        <p:sp>
          <p:nvSpPr>
            <p:cNvPr id="147" name="Rectangle 146">
              <a:extLst>
                <a:ext uri="{FF2B5EF4-FFF2-40B4-BE49-F238E27FC236}">
                  <a16:creationId xmlns:a16="http://schemas.microsoft.com/office/drawing/2014/main" id="{FC622A54-D5E9-8646-B955-0EAAE338B52C}"/>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bg1"/>
                </a:solidFill>
              </a:endParaRPr>
            </a:p>
          </p:txBody>
        </p:sp>
        <p:sp>
          <p:nvSpPr>
            <p:cNvPr id="148" name="TextBox 147">
              <a:extLst>
                <a:ext uri="{FF2B5EF4-FFF2-40B4-BE49-F238E27FC236}">
                  <a16:creationId xmlns:a16="http://schemas.microsoft.com/office/drawing/2014/main" id="{0AE96525-E4C2-F74B-B1F2-9B3C456136D9}"/>
                </a:ext>
              </a:extLst>
            </p:cNvPr>
            <p:cNvSpPr txBox="1"/>
            <p:nvPr/>
          </p:nvSpPr>
          <p:spPr>
            <a:xfrm>
              <a:off x="2245291" y="7838077"/>
              <a:ext cx="13133564"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Là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tham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có</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trách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nhiệm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sứ</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vụ</a:t>
              </a:r>
              <a:r>
                <a:rPr lang="en-US" sz="3200" dirty="0">
                  <a:solidFill>
                    <a:schemeClr val="bg1"/>
                  </a:solidFill>
                  <a:latin typeface="Times New Roman" panose="02020603050405020304" pitchFamily="18" charset="0"/>
                  <a:cs typeface="Times New Roman" panose="02020603050405020304" pitchFamily="18" charset="0"/>
                </a:rPr>
                <a:t> loan </a:t>
              </a:r>
              <a:r>
                <a:rPr lang="en-US" sz="3200" dirty="0" err="1">
                  <a:solidFill>
                    <a:schemeClr val="bg1"/>
                  </a:solidFill>
                  <a:latin typeface="Times New Roman" panose="02020603050405020304" pitchFamily="18" charset="0"/>
                  <a:cs typeface="Times New Roman" panose="02020603050405020304" pitchFamily="18" charset="0"/>
                </a:rPr>
                <a:t>báo</a:t>
              </a:r>
              <a:r>
                <a:rPr lang="en-US" sz="3200" dirty="0">
                  <a:solidFill>
                    <a:schemeClr val="bg1"/>
                  </a:solidFill>
                  <a:latin typeface="Times New Roman" panose="02020603050405020304" pitchFamily="18" charset="0"/>
                  <a:cs typeface="Times New Roman" panose="02020603050405020304" pitchFamily="18" charset="0"/>
                </a:rPr>
                <a:t> Tin </a:t>
              </a:r>
              <a:r>
                <a:rPr lang="en-US" sz="3200" dirty="0" err="1">
                  <a:solidFill>
                    <a:schemeClr val="bg1"/>
                  </a:solidFill>
                  <a:latin typeface="Times New Roman" panose="02020603050405020304" pitchFamily="18" charset="0"/>
                  <a:cs typeface="Times New Roman" panose="02020603050405020304" pitchFamily="18" charset="0"/>
                </a:rPr>
                <a:t>Mừng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của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Giáo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Hội</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E4CFC120-E80E-9E45-8805-B6C0AC7973A8}"/>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710A65D3-7422-BE47-A806-0D7E8890BD42}"/>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A465D041-A5BB-D74A-A876-EE9892B8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EB81F8F4-F8E8-B745-96A5-03082778F1B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F8311A3A-5B0D-214A-9360-09D8EC521A8F}"/>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077AFC93-6D0D-7342-AEE1-89A5266A1538}"/>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224E2C7C-3102-8C46-8F5E-0B7C04E5533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0ECAF730-63C7-AE4E-B043-A4C7FBB8DE9B}"/>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589CB2F5-A8FC-4C49-AE3B-8B3A568B215E}"/>
              </a:ext>
            </a:extLst>
          </p:cNvPr>
          <p:cNvGrpSpPr/>
          <p:nvPr/>
        </p:nvGrpSpPr>
        <p:grpSpPr>
          <a:xfrm>
            <a:off x="759731" y="7471124"/>
            <a:ext cx="14750502" cy="1378925"/>
            <a:chOff x="781329" y="7469060"/>
            <a:chExt cx="14750502" cy="1378925"/>
          </a:xfrm>
        </p:grpSpPr>
        <p:sp>
          <p:nvSpPr>
            <p:cNvPr id="140" name="Rectangle 139">
              <a:extLst>
                <a:ext uri="{FF2B5EF4-FFF2-40B4-BE49-F238E27FC236}">
                  <a16:creationId xmlns:a16="http://schemas.microsoft.com/office/drawing/2014/main" id="{B8EC3C67-E6C9-2B4B-9248-7A9D6AD029B6}"/>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F0F06548-0D57-194F-9393-B45BCBA004B0}"/>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nhiệm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vụ</a:t>
              </a:r>
              <a:r>
                <a:rPr lang="en-US" sz="3200" dirty="0">
                  <a:latin typeface="Times New Roman" panose="02020603050405020304" pitchFamily="18" charset="0"/>
                  <a:cs typeface="Times New Roman" panose="02020603050405020304" pitchFamily="18" charset="0"/>
                </a:rPr>
                <a:t> loan </a:t>
              </a:r>
              <a:r>
                <a:rPr lang="en-US" sz="3200" dirty="0" err="1">
                  <a:latin typeface="Times New Roman" panose="02020603050405020304" pitchFamily="18" charset="0"/>
                  <a:cs typeface="Times New Roman" panose="02020603050405020304" pitchFamily="18" charset="0"/>
                </a:rPr>
                <a:t>báo</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Mừng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F4ECD135-13EA-7E4B-AF56-85DB67C64AAF}"/>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DF8BF842-D5A3-DB47-A221-4FDF7813B8D5}"/>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5ED2E869-49A0-864A-9669-735FE333C49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144EF401-6FFF-5145-B1C8-FE58D27634A7}"/>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B80C1FAF-9DA3-0441-B5ED-112A0BD75EF5}"/>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304D8AD-8716-5648-8A4B-475B4427F3D8}"/>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50D15737-BC5D-1A48-8A91-12EAF070DC6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0F90C999-BD09-E64F-BF0F-C810B79385D7}"/>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177188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7"/>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2" name="TextBox 32"/>
          <p:cNvSpPr txBox="1"/>
          <p:nvPr/>
        </p:nvSpPr>
        <p:spPr>
          <a:xfrm>
            <a:off x="1473584" y="2722337"/>
            <a:ext cx="16853186" cy="912494"/>
          </a:xfrm>
          <a:prstGeom prst="rect">
            <a:avLst/>
          </a:prstGeom>
        </p:spPr>
        <p:txBody>
          <a:bodyPr lIns="0" tIns="0" rIns="0" bIns="0" rtlCol="0" anchor="t">
            <a:spAutoFit/>
          </a:bodyPr>
          <a:lstStyle/>
          <a:p>
            <a:pPr algn="ctr">
              <a:lnSpc>
                <a:spcPts val="7799"/>
              </a:lnSpc>
            </a:pP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những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đích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chính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0"/>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08</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doanh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5">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Hỗ</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B8DEB3CE-B07F-144F-99B1-15085489A3F7}"/>
              </a:ext>
            </a:extLst>
          </p:cNvPr>
          <p:cNvGrpSpPr/>
          <p:nvPr/>
        </p:nvGrpSpPr>
        <p:grpSpPr>
          <a:xfrm>
            <a:off x="770303" y="7475709"/>
            <a:ext cx="14687271" cy="1378925"/>
            <a:chOff x="781329" y="7469060"/>
            <a:chExt cx="14687271" cy="1378925"/>
          </a:xfrm>
        </p:grpSpPr>
        <p:sp>
          <p:nvSpPr>
            <p:cNvPr id="147" name="Rectangle 146">
              <a:extLst>
                <a:ext uri="{FF2B5EF4-FFF2-40B4-BE49-F238E27FC236}">
                  <a16:creationId xmlns:a16="http://schemas.microsoft.com/office/drawing/2014/main" id="{BC586A61-BE7E-114C-A919-EC3E06E4C8D2}"/>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32F06CA8-FE28-4B48-BBBE-2F3F06292F03}"/>
                </a:ext>
              </a:extLst>
            </p:cNvPr>
            <p:cNvSpPr txBox="1"/>
            <p:nvPr/>
          </p:nvSpPr>
          <p:spPr>
            <a:xfrm>
              <a:off x="2335036" y="7838077"/>
              <a:ext cx="13133564"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Thánh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hoá</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bản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thân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làm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việc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tông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đồ</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8FEFA4D3-185A-9F4B-BC55-297AC7D1C518}"/>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EB6CF26B-8A53-C74D-871D-4687F6E1AC38}"/>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00840984-C269-334C-A0E4-823BF21FC0F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6A29CBBC-5D90-954C-B672-515283870B4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F0A442C9-BB7A-A248-9D84-22E3DD8C92B2}"/>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275F3C4C-89F4-2D40-983B-3AE1334EC55F}"/>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14086431-DD80-C34E-AA2D-7A0BDAC1E847}"/>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F28014C5-2866-294C-8F81-F80D6C4F0845}"/>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04611475-A668-8549-B0BF-01497F40E792}"/>
              </a:ext>
            </a:extLst>
          </p:cNvPr>
          <p:cNvGrpSpPr/>
          <p:nvPr/>
        </p:nvGrpSpPr>
        <p:grpSpPr>
          <a:xfrm>
            <a:off x="759731" y="7481447"/>
            <a:ext cx="14750502" cy="1378925"/>
            <a:chOff x="781329" y="7469060"/>
            <a:chExt cx="14750502" cy="1378925"/>
          </a:xfrm>
        </p:grpSpPr>
        <p:sp>
          <p:nvSpPr>
            <p:cNvPr id="140" name="Rectangle 139">
              <a:extLst>
                <a:ext uri="{FF2B5EF4-FFF2-40B4-BE49-F238E27FC236}">
                  <a16:creationId xmlns:a16="http://schemas.microsoft.com/office/drawing/2014/main" id="{C1A677B5-745B-D842-95E3-4730C9AD885A}"/>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A1975E71-BA0C-304F-8BC0-FF775049F68F}"/>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endParaRPr lang="en-US" sz="32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07AFEF17-4CDE-1744-B594-AB0B2B1AD7C8}"/>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93E34BD1-9562-F949-85A4-1728513F446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C129A491-9A6A-6A45-A1CE-31E70DB3C1C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EBD14ACB-76FF-4A4B-BE6A-9F525531F3B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12A48CFE-A5DC-6C48-BAE2-0C2585436A0B}"/>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D817C52D-4F02-5149-A824-123A1225B21F}"/>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8CC8025F-8338-144A-A1E2-FC0CB001B6B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7A15A9F8-56F1-C54B-98B3-1859BBD5312B}"/>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416783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81724" y="2983807"/>
            <a:ext cx="16853186" cy="738664"/>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Huấn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Quyền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nói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về</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quyền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thành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lập</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Ki-</a:t>
            </a:r>
            <a:r>
              <a:rPr lang="en-US" sz="4800" dirty="0" err="1">
                <a:latin typeface="Times New Roman" panose="02020603050405020304" pitchFamily="18" charset="0"/>
                <a:cs typeface="Times New Roman" panose="02020603050405020304" pitchFamily="18" charset="0"/>
              </a:rPr>
              <a:t>tô</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hữu</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07</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Ki-</a:t>
              </a:r>
              <a:r>
                <a:rPr lang="en-US" sz="3200" dirty="0" err="1">
                  <a:latin typeface="Times New Roman" panose="02020603050405020304" pitchFamily="18" charset="0"/>
                  <a:cs typeface="Times New Roman" panose="02020603050405020304" pitchFamily="18" charset="0"/>
                </a:rPr>
                <a:t>tô</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hữu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quyền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95501" y="6081675"/>
              <a:ext cx="11683462" cy="1077218"/>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Ki-tô hữu chỉ được lập hội đoàn khi có sự cho phép của </a:t>
              </a:r>
              <a:br>
                <a:rPr lang="vi-VN" sz="3200" dirty="0">
                  <a:latin typeface="Times New Roman" panose="02020603050405020304" pitchFamily="18" charset="0"/>
                  <a:cs typeface="Times New Roman" panose="02020603050405020304" pitchFamily="18" charset="0"/>
                </a:rPr>
              </a:br>
              <a:r>
                <a:rPr lang="vi-VN" sz="3200" dirty="0">
                  <a:latin typeface="Times New Roman" panose="02020603050405020304" pitchFamily="18" charset="0"/>
                  <a:cs typeface="Times New Roman" panose="02020603050405020304" pitchFamily="18" charset="0"/>
                </a:rPr>
                <a:t>Đức Giáo Hoàng</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26955" cy="1378925"/>
            <a:chOff x="781329" y="7469060"/>
            <a:chExt cx="14926955"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4720" y="7655179"/>
              <a:ext cx="1313356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Ki-tô hữu có quyền lập hội đoàn nhưng phải dưới sự giám sát của </a:t>
              </a:r>
              <a:br>
                <a:rPr lang="vi-VN" sz="3000" dirty="0">
                  <a:latin typeface="Times New Roman" panose="02020603050405020304" pitchFamily="18" charset="0"/>
                  <a:cs typeface="Times New Roman" panose="02020603050405020304" pitchFamily="18" charset="0"/>
                </a:rPr>
              </a:br>
              <a:r>
                <a:rPr lang="vi-VN" sz="3000" dirty="0">
                  <a:latin typeface="Times New Roman" panose="02020603050405020304" pitchFamily="18" charset="0"/>
                  <a:cs typeface="Times New Roman" panose="02020603050405020304" pitchFamily="18" charset="0"/>
                </a:rPr>
                <a:t>Đấng Bản quyền địa phương</a:t>
              </a:r>
              <a:endParaRPr lang="en-US" sz="30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Ki-tô hữu chỉ được tham gia vào các hội đoàn đã được lập sẵn</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1F40330B-D445-D442-8863-0BA8CF57F1D2}"/>
              </a:ext>
            </a:extLst>
          </p:cNvPr>
          <p:cNvGrpSpPr/>
          <p:nvPr/>
        </p:nvGrpSpPr>
        <p:grpSpPr>
          <a:xfrm>
            <a:off x="762759" y="7497069"/>
            <a:ext cx="14708869" cy="1378925"/>
            <a:chOff x="781329" y="7469060"/>
            <a:chExt cx="14708869" cy="1378925"/>
          </a:xfrm>
        </p:grpSpPr>
        <p:sp>
          <p:nvSpPr>
            <p:cNvPr id="140" name="Rectangle 139">
              <a:extLst>
                <a:ext uri="{FF2B5EF4-FFF2-40B4-BE49-F238E27FC236}">
                  <a16:creationId xmlns:a16="http://schemas.microsoft.com/office/drawing/2014/main" id="{34F9D9C5-F6D6-1942-9617-F565EAF8B912}"/>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8E62BDA2-21F8-3244-8F50-616971F82D66}"/>
                </a:ext>
              </a:extLst>
            </p:cNvPr>
            <p:cNvSpPr txBox="1"/>
            <p:nvPr/>
          </p:nvSpPr>
          <p:spPr>
            <a:xfrm>
              <a:off x="2356634" y="7619913"/>
              <a:ext cx="13133564" cy="1077218"/>
            </a:xfrm>
            <a:prstGeom prst="rect">
              <a:avLst/>
            </a:prstGeom>
            <a:noFill/>
          </p:spPr>
          <p:txBody>
            <a:bodyPr wrap="square" rtlCol="0">
              <a:spAutoFit/>
            </a:bodyPr>
            <a:lstStyle/>
            <a:p>
              <a:r>
                <a:rPr lang="vi-VN" sz="3200" dirty="0">
                  <a:solidFill>
                    <a:schemeClr val="bg1"/>
                  </a:solidFill>
                  <a:latin typeface="+mj-lt"/>
                </a:rPr>
                <a:t>Ki-tô hữu có quyền lập hội đoàn nhưng phải dưới sự giám sát của</a:t>
              </a:r>
              <a:br>
                <a:rPr lang="vi-VN" sz="3200" dirty="0">
                  <a:solidFill>
                    <a:schemeClr val="bg1"/>
                  </a:solidFill>
                  <a:latin typeface="+mj-lt"/>
                </a:rPr>
              </a:br>
              <a:r>
                <a:rPr lang="vi-VN" sz="3200" dirty="0">
                  <a:solidFill>
                    <a:schemeClr val="bg1"/>
                  </a:solidFill>
                  <a:latin typeface="+mj-lt"/>
                </a:rPr>
                <a:t> Đấng Bản quyền địa phương</a:t>
              </a:r>
              <a:endParaRPr lang="en-US" sz="3200" dirty="0">
                <a:solidFill>
                  <a:schemeClr val="bg1"/>
                </a:solidFill>
                <a:latin typeface="+mj-lt"/>
                <a:cs typeface="Times New Roman" panose="02020603050405020304" pitchFamily="18" charset="0"/>
              </a:endParaRPr>
            </a:p>
          </p:txBody>
        </p:sp>
        <p:grpSp>
          <p:nvGrpSpPr>
            <p:cNvPr id="142" name="Group 141">
              <a:extLst>
                <a:ext uri="{FF2B5EF4-FFF2-40B4-BE49-F238E27FC236}">
                  <a16:creationId xmlns:a16="http://schemas.microsoft.com/office/drawing/2014/main" id="{9235977B-2519-474E-AB32-90CDFDFC51DE}"/>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2B36C3B4-3AE5-244D-9350-A1E47FBAB236}"/>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6C7D4201-8069-B44E-A85D-D26E5561D753}"/>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C0C16172-5591-A540-BFCA-0B3059D4488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5CCF0D73-31A9-B145-9740-9C4E639D0049}"/>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B32D7B97-7AD2-144F-A536-F16B3CE103B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84DEB2D-AF5F-104B-B91D-861A8D1A62E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57C23D5C-E6FB-BD45-9AA8-7A1B285403AE}"/>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561C4B86-0251-4745-89F3-C8D86F15E854}"/>
              </a:ext>
            </a:extLst>
          </p:cNvPr>
          <p:cNvGrpSpPr/>
          <p:nvPr/>
        </p:nvGrpSpPr>
        <p:grpSpPr>
          <a:xfrm>
            <a:off x="759731" y="7481447"/>
            <a:ext cx="14926955" cy="1378925"/>
            <a:chOff x="781329" y="7469060"/>
            <a:chExt cx="14926955" cy="1378925"/>
          </a:xfrm>
        </p:grpSpPr>
        <p:sp>
          <p:nvSpPr>
            <p:cNvPr id="147" name="Rectangle 146">
              <a:extLst>
                <a:ext uri="{FF2B5EF4-FFF2-40B4-BE49-F238E27FC236}">
                  <a16:creationId xmlns:a16="http://schemas.microsoft.com/office/drawing/2014/main" id="{906B639D-82A8-1B4F-A7B8-BAB616D008E0}"/>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3E31065E-DD2E-9F4D-BE84-4CFE3EF2AF8D}"/>
                </a:ext>
              </a:extLst>
            </p:cNvPr>
            <p:cNvSpPr txBox="1"/>
            <p:nvPr/>
          </p:nvSpPr>
          <p:spPr>
            <a:xfrm>
              <a:off x="2574720" y="7655179"/>
              <a:ext cx="1313356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Ki-tô hữu có quyền lập hội đoàn nhưng phải dưới sự giám sát của </a:t>
              </a:r>
              <a:br>
                <a:rPr lang="vi-VN" sz="3000" dirty="0">
                  <a:latin typeface="Times New Roman" panose="02020603050405020304" pitchFamily="18" charset="0"/>
                  <a:cs typeface="Times New Roman" panose="02020603050405020304" pitchFamily="18" charset="0"/>
                </a:rPr>
              </a:br>
              <a:r>
                <a:rPr lang="vi-VN" sz="3000" dirty="0">
                  <a:latin typeface="Times New Roman" panose="02020603050405020304" pitchFamily="18" charset="0"/>
                  <a:cs typeface="Times New Roman" panose="02020603050405020304" pitchFamily="18" charset="0"/>
                </a:rPr>
                <a:t>Đấng Bản quyền địa phương</a:t>
              </a:r>
              <a:endParaRPr lang="en-US" sz="30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0F7B1539-7918-194B-8B16-7C31B009B2E0}"/>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6E5FE5B6-369C-AC4D-89AA-C6A8CAB5B324}"/>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C71C73F4-230B-E145-9C40-C482CA68DA8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B06F1683-9D0D-D44A-BB3B-D9C16F87D3D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3E61F8E8-B6C7-E247-9091-D08A20AA25B9}"/>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2ED185BB-EF77-EB4C-A5FF-D2BDAE5FDD7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3A4A8ED2-DB14-D04F-94C5-334E398F1F5E}"/>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1D22E500-C89F-CE48-B980-50A36D987F88}"/>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77909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81724" y="2983807"/>
            <a:ext cx="16853186" cy="912494"/>
          </a:xfrm>
          <a:prstGeom prst="rect">
            <a:avLst/>
          </a:prstGeom>
        </p:spPr>
        <p:txBody>
          <a:bodyPr lIns="0" tIns="0" rIns="0" bIns="0" rtlCol="0" anchor="t">
            <a:spAutoFit/>
          </a:bodyPr>
          <a:lstStyle/>
          <a:p>
            <a:pPr algn="ctr">
              <a:lnSpc>
                <a:spcPts val="7799"/>
              </a:lnSpc>
            </a:pP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04</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11239036"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chuyên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539459" y="6384868"/>
              <a:ext cx="11683462"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chức</a:t>
              </a:r>
              <a:r>
                <a:rPr lang="en-US" sz="2800" dirty="0">
                  <a:latin typeface="Times New Roman" panose="02020603050405020304" pitchFamily="18" charset="0"/>
                  <a:cs typeface="Times New Roman" panose="02020603050405020304" pitchFamily="18" charset="0"/>
                </a:rPr>
                <a:t> phi </a:t>
              </a:r>
              <a:r>
                <a:rPr lang="en-US" sz="2800" dirty="0" err="1">
                  <a:latin typeface="Times New Roman" panose="02020603050405020304" pitchFamily="18" charset="0"/>
                  <a:cs typeface="Times New Roman" panose="02020603050405020304" pitchFamily="18" charset="0"/>
                </a:rPr>
                <a:t>chính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phủ</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tôn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giáo</a:t>
              </a:r>
              <a:endParaRPr lang="en-US" sz="28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827447" cy="1378925"/>
            <a:chOff x="781329" y="7469060"/>
            <a:chExt cx="13827447"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2054907"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theo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nhóm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63343" y="7477548"/>
            <a:ext cx="14821839" cy="1378925"/>
            <a:chOff x="781329" y="7469060"/>
            <a:chExt cx="14821839"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469604" y="7838953"/>
              <a:ext cx="13133564"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đoàn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thể</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giáo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dân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theo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linh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đạo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thực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hiện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việc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tông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đồ</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95ED9EAC-F4A0-A04C-B9DF-8AF0F1400570}"/>
              </a:ext>
            </a:extLst>
          </p:cNvPr>
          <p:cNvGrpSpPr/>
          <p:nvPr/>
        </p:nvGrpSpPr>
        <p:grpSpPr>
          <a:xfrm>
            <a:off x="759731" y="7483790"/>
            <a:ext cx="13827447" cy="1378925"/>
            <a:chOff x="781329" y="7469060"/>
            <a:chExt cx="13827447" cy="1378925"/>
          </a:xfrm>
        </p:grpSpPr>
        <p:sp>
          <p:nvSpPr>
            <p:cNvPr id="140" name="Rectangle 139">
              <a:extLst>
                <a:ext uri="{FF2B5EF4-FFF2-40B4-BE49-F238E27FC236}">
                  <a16:creationId xmlns:a16="http://schemas.microsoft.com/office/drawing/2014/main" id="{1AF0A7BD-A266-EC40-9673-9608758FABE7}"/>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66721BA8-F79A-234D-A6D7-1ECC7A184533}"/>
                </a:ext>
              </a:extLst>
            </p:cNvPr>
            <p:cNvSpPr txBox="1"/>
            <p:nvPr/>
          </p:nvSpPr>
          <p:spPr>
            <a:xfrm>
              <a:off x="2553869" y="7850456"/>
              <a:ext cx="12054907"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theo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endParaRPr lang="en-US" sz="32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1FE134A2-BF00-A14B-B51F-AC30F3A52DD1}"/>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E0B96421-83A5-4843-A322-7811063B4A16}"/>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8FCDC1EF-528A-A54C-A733-8AE444A7CAFF}"/>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910D88C2-1128-CD43-A7EE-CC9BDCB1917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6C726F91-52DB-0449-9E37-8075A72FF121}"/>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502C1A62-B362-3D42-B2D1-D88C300BDE4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D2F4383-5CE1-E544-857A-343BFEC5838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83F2BAE0-062B-7241-8503-B19E4F1F98CE}"/>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287329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4816" y="2765137"/>
            <a:ext cx="16853186" cy="738664"/>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Chủ</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đề</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vụ</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Tổng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phận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năm</a:t>
            </a:r>
            <a:r>
              <a:rPr lang="en-US" sz="4800" dirty="0">
                <a:latin typeface="Times New Roman" panose="02020603050405020304" pitchFamily="18" charset="0"/>
                <a:cs typeface="Times New Roman" panose="02020603050405020304" pitchFamily="18" charset="0"/>
              </a:rPr>
              <a:t> 2024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01</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69161" y="4877689"/>
              <a:ext cx="11239036"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đình</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658818" cy="1378925"/>
            <a:chOff x="804785" y="5906959"/>
            <a:chExt cx="13658818"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780141" y="6274455"/>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giới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trẻ</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000489" cy="1378925"/>
            <a:chOff x="781329" y="7469060"/>
            <a:chExt cx="14000489"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726911" y="7807411"/>
              <a:ext cx="1205490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Canh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ban –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đoàn</a:t>
              </a:r>
              <a:endParaRPr lang="en-US" sz="28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856221" cy="1378925"/>
            <a:chOff x="770303" y="8908850"/>
            <a:chExt cx="13856221"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3018570" y="9354979"/>
              <a:ext cx="11607954"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Canh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giáo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xứ</a:t>
              </a:r>
              <a:endParaRPr lang="en-US" sz="28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B60096FA-170B-4549-A6A0-F10D8CB2C01F}"/>
              </a:ext>
            </a:extLst>
          </p:cNvPr>
          <p:cNvGrpSpPr/>
          <p:nvPr/>
        </p:nvGrpSpPr>
        <p:grpSpPr>
          <a:xfrm>
            <a:off x="768173" y="7475377"/>
            <a:ext cx="14821839" cy="1378925"/>
            <a:chOff x="781329" y="7469060"/>
            <a:chExt cx="14821839" cy="1378925"/>
          </a:xfrm>
        </p:grpSpPr>
        <p:sp>
          <p:nvSpPr>
            <p:cNvPr id="140" name="Rectangle 139">
              <a:extLst>
                <a:ext uri="{FF2B5EF4-FFF2-40B4-BE49-F238E27FC236}">
                  <a16:creationId xmlns:a16="http://schemas.microsoft.com/office/drawing/2014/main" id="{062BABB6-23CB-724A-98B3-7F23D94093DA}"/>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9F7460DF-A919-3742-ABDD-05A37F1AE0F7}"/>
                </a:ext>
              </a:extLst>
            </p:cNvPr>
            <p:cNvSpPr txBox="1"/>
            <p:nvPr/>
          </p:nvSpPr>
          <p:spPr>
            <a:xfrm>
              <a:off x="2469604" y="7838953"/>
              <a:ext cx="13133564"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Canh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tân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đời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đức</a:t>
              </a:r>
              <a:r>
                <a:rPr lang="en-US" sz="3200" dirty="0">
                  <a:solidFill>
                    <a:schemeClr val="bg1"/>
                  </a:solidFill>
                  <a:latin typeface="Times New Roman" panose="02020603050405020304" pitchFamily="18" charset="0"/>
                  <a:cs typeface="Times New Roman" panose="02020603050405020304" pitchFamily="18" charset="0"/>
                </a:rPr>
                <a:t> tin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ban – </a:t>
              </a:r>
              <a:r>
                <a:rPr lang="en-US" sz="3200" dirty="0" err="1">
                  <a:solidFill>
                    <a:schemeClr val="bg1"/>
                  </a:solidFill>
                  <a:latin typeface="Times New Roman" panose="02020603050405020304" pitchFamily="18" charset="0"/>
                  <a:cs typeface="Times New Roman" panose="02020603050405020304" pitchFamily="18" charset="0"/>
                </a:rPr>
                <a:t>hội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đoàn</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9E5F9F9E-2CAB-8F40-B550-F60EE74B523C}"/>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F284B3FC-BCFF-8E4E-8B9F-53D577201035}"/>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9BA114F2-8E3A-8E48-ACEA-0E043D57136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008C8142-C18C-C541-8BC9-A5555D222C1E}"/>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FC278D-03A9-8246-B96C-9D6407C50A51}"/>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A17DB48A-EC98-884F-AB6C-F422D3B1FC9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CA71EB6C-698E-BD43-978D-B61C92AA540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08BEF5A0-6FA0-A248-9CB1-E6DC28A1C360}"/>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85607B12-4C7F-AA47-8BB6-7A3B8C09084B}"/>
              </a:ext>
            </a:extLst>
          </p:cNvPr>
          <p:cNvGrpSpPr/>
          <p:nvPr/>
        </p:nvGrpSpPr>
        <p:grpSpPr>
          <a:xfrm>
            <a:off x="759591" y="7474096"/>
            <a:ext cx="14000489" cy="1378925"/>
            <a:chOff x="781329" y="7469060"/>
            <a:chExt cx="14000489" cy="1378925"/>
          </a:xfrm>
        </p:grpSpPr>
        <p:sp>
          <p:nvSpPr>
            <p:cNvPr id="147" name="Rectangle 146">
              <a:extLst>
                <a:ext uri="{FF2B5EF4-FFF2-40B4-BE49-F238E27FC236}">
                  <a16:creationId xmlns:a16="http://schemas.microsoft.com/office/drawing/2014/main" id="{985A0928-9105-3E41-9AC8-8F9F16D7334A}"/>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40AF7FAC-603E-A144-8703-D1CEA0DEF4DA}"/>
                </a:ext>
              </a:extLst>
            </p:cNvPr>
            <p:cNvSpPr txBox="1"/>
            <p:nvPr/>
          </p:nvSpPr>
          <p:spPr>
            <a:xfrm>
              <a:off x="2726911" y="7807411"/>
              <a:ext cx="1205490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Canh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ban –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đoàn</a:t>
              </a:r>
              <a:endParaRPr lang="en-US" sz="28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A02C7083-65EF-C544-975B-A7122D275396}"/>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92499775-1FDF-DF40-8F32-E7AC800B6578}"/>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6CE46BF3-116D-1C4F-8FAD-C41EF283150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8F7FCB03-1147-5B48-8BF6-3D31FFC25C2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8AEDA2A2-1C93-1443-B2E0-C7CDBDD491C6}"/>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49AD32B-F25C-CC40-B64D-562067AD3C9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2FD07D56-D572-9A44-A79C-2EBB7FD5152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48E0D5BC-5B1A-FC41-A525-EF7AECC9CDA3}"/>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61252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10486" y="2438239"/>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Năm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đặc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điểm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nhận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dạng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còn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br>
              <a:rPr lang="en-US" sz="4800" dirty="0">
                <a:latin typeface="Times New Roman" panose="02020603050405020304" pitchFamily="18" charset="0"/>
                <a:cs typeface="Times New Roman" panose="02020603050405020304" pitchFamily="18" charset="0"/>
              </a:rPr>
            </a:br>
            <a:r>
              <a:rPr lang="en-US" sz="4800" dirty="0" err="1">
                <a:latin typeface="Times New Roman" panose="02020603050405020304" pitchFamily="18" charset="0"/>
                <a:cs typeface="Times New Roman" panose="02020603050405020304" pitchFamily="18" charset="0"/>
              </a:rPr>
              <a:t>ý</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nghĩa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nữa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không</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16</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437417" y="4899390"/>
              <a:ext cx="11239036"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Giúp các hội đoàn tổ chức các hoạt động kinh doanh hiệu quả hơn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31660" y="6358815"/>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Giúp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hệ</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mẽ</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484055" cy="1378925"/>
            <a:chOff x="781329" y="7469060"/>
            <a:chExt cx="13484055"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716687" y="7652800"/>
              <a:ext cx="11398436" cy="1015663"/>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Giúp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tín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hữu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lập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đoàn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đúng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với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chỉ</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dẫn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dễ</a:t>
              </a:r>
              <a:r>
                <a:rPr lang="en-US" sz="3000" dirty="0">
                  <a:latin typeface="Times New Roman" panose="02020603050405020304" pitchFamily="18" charset="0"/>
                  <a:cs typeface="Times New Roman" panose="02020603050405020304" pitchFamily="18" charset="0"/>
                </a:rPr>
                <a:t> </a:t>
              </a:r>
            </a:p>
            <a:p>
              <a:r>
                <a:rPr lang="en-US" sz="3000" dirty="0" err="1">
                  <a:latin typeface="Times New Roman" panose="02020603050405020304" pitchFamily="18" charset="0"/>
                  <a:cs typeface="Times New Roman" panose="02020603050405020304" pitchFamily="18" charset="0"/>
                </a:rPr>
                <a:t>dàng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nhận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dạng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đoàn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endParaRPr lang="en-US" sz="30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31660" y="9333657"/>
              <a:ext cx="11607954"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Giúp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phạm</a:t>
              </a:r>
              <a:r>
                <a:rPr lang="en-US" sz="2800" dirty="0">
                  <a:latin typeface="Times New Roman" panose="02020603050405020304" pitchFamily="18" charset="0"/>
                  <a:cs typeface="Times New Roman" panose="02020603050405020304" pitchFamily="18" charset="0"/>
                </a:rPr>
                <a:t> vi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ra </a:t>
              </a:r>
              <a:r>
                <a:rPr lang="en-US" sz="2800" dirty="0" err="1">
                  <a:latin typeface="Times New Roman" panose="02020603050405020304" pitchFamily="18" charset="0"/>
                  <a:cs typeface="Times New Roman" panose="02020603050405020304" pitchFamily="18" charset="0"/>
                </a:rPr>
                <a:t>ngoài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xứ</a:t>
              </a:r>
              <a:endParaRPr lang="en-US" sz="28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B60096FA-170B-4549-A6A0-F10D8CB2C01F}"/>
              </a:ext>
            </a:extLst>
          </p:cNvPr>
          <p:cNvGrpSpPr/>
          <p:nvPr/>
        </p:nvGrpSpPr>
        <p:grpSpPr>
          <a:xfrm>
            <a:off x="777785" y="7465070"/>
            <a:ext cx="13484055" cy="1378925"/>
            <a:chOff x="781329" y="7469060"/>
            <a:chExt cx="13484055" cy="1378925"/>
          </a:xfrm>
        </p:grpSpPr>
        <p:sp>
          <p:nvSpPr>
            <p:cNvPr id="140" name="Rectangle 139">
              <a:extLst>
                <a:ext uri="{FF2B5EF4-FFF2-40B4-BE49-F238E27FC236}">
                  <a16:creationId xmlns:a16="http://schemas.microsoft.com/office/drawing/2014/main" id="{062BABB6-23CB-724A-98B3-7F23D94093DA}"/>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9F7460DF-A919-3742-ABDD-05A37F1AE0F7}"/>
                </a:ext>
              </a:extLst>
            </p:cNvPr>
            <p:cNvSpPr txBox="1"/>
            <p:nvPr/>
          </p:nvSpPr>
          <p:spPr>
            <a:xfrm>
              <a:off x="2471258" y="7622235"/>
              <a:ext cx="11546304" cy="1015663"/>
            </a:xfrm>
            <a:prstGeom prst="rect">
              <a:avLst/>
            </a:prstGeom>
            <a:noFill/>
          </p:spPr>
          <p:txBody>
            <a:bodyPr wrap="square" rtlCol="0">
              <a:spAutoFit/>
            </a:bodyPr>
            <a:lstStyle/>
            <a:p>
              <a:r>
                <a:rPr lang="en-US" sz="3000" dirty="0" err="1">
                  <a:solidFill>
                    <a:schemeClr val="bg1"/>
                  </a:solidFill>
                  <a:latin typeface="Times New Roman" panose="02020603050405020304" pitchFamily="18" charset="0"/>
                  <a:cs typeface="Times New Roman" panose="02020603050405020304" pitchFamily="18" charset="0"/>
                </a:rPr>
                <a:t>Giúp</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các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tín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hữu</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thiết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lập</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hội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đoàn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đúng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với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chỉ</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dẫn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của</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Giáo</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Hội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dễ</a:t>
              </a:r>
              <a:r>
                <a:rPr lang="en-US" sz="3000" dirty="0">
                  <a:solidFill>
                    <a:schemeClr val="bg1"/>
                  </a:solidFill>
                  <a:latin typeface="Times New Roman" panose="02020603050405020304" pitchFamily="18" charset="0"/>
                  <a:cs typeface="Times New Roman" panose="02020603050405020304" pitchFamily="18" charset="0"/>
                </a:rPr>
                <a:t> </a:t>
              </a:r>
            </a:p>
            <a:p>
              <a:r>
                <a:rPr lang="en-US" sz="3000" dirty="0" err="1">
                  <a:solidFill>
                    <a:schemeClr val="bg1"/>
                  </a:solidFill>
                  <a:latin typeface="Times New Roman" panose="02020603050405020304" pitchFamily="18" charset="0"/>
                  <a:cs typeface="Times New Roman" panose="02020603050405020304" pitchFamily="18" charset="0"/>
                </a:rPr>
                <a:t>dàng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nhận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dạng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hội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đoàn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đích</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thực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Công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giáo</a:t>
              </a:r>
              <a:endParaRPr lang="en-US" sz="30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9E5F9F9E-2CAB-8F40-B550-F60EE74B523C}"/>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F284B3FC-BCFF-8E4E-8B9F-53D577201035}"/>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9BA114F2-8E3A-8E48-ACEA-0E043D57136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008C8142-C18C-C541-8BC9-A5555D222C1E}"/>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FC278D-03A9-8246-B96C-9D6407C50A51}"/>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A17DB48A-EC98-884F-AB6C-F422D3B1FC9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CA71EB6C-698E-BD43-978D-B61C92AA540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08BEF5A0-6FA0-A248-9CB1-E6DC28A1C360}"/>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307BB8CA-302B-B643-9600-B520533ABFEF}"/>
              </a:ext>
            </a:extLst>
          </p:cNvPr>
          <p:cNvGrpSpPr/>
          <p:nvPr/>
        </p:nvGrpSpPr>
        <p:grpSpPr>
          <a:xfrm>
            <a:off x="759343" y="7470870"/>
            <a:ext cx="13484055" cy="1378925"/>
            <a:chOff x="781329" y="7469060"/>
            <a:chExt cx="13484055" cy="1378925"/>
          </a:xfrm>
        </p:grpSpPr>
        <p:sp>
          <p:nvSpPr>
            <p:cNvPr id="147" name="Rectangle 146">
              <a:extLst>
                <a:ext uri="{FF2B5EF4-FFF2-40B4-BE49-F238E27FC236}">
                  <a16:creationId xmlns:a16="http://schemas.microsoft.com/office/drawing/2014/main" id="{0621D456-17F4-2143-A6DF-4960106277A6}"/>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1218F432-E3BA-BA4A-BFEA-524CAC0A2FD9}"/>
                </a:ext>
              </a:extLst>
            </p:cNvPr>
            <p:cNvSpPr txBox="1"/>
            <p:nvPr/>
          </p:nvSpPr>
          <p:spPr>
            <a:xfrm>
              <a:off x="2716687" y="7652800"/>
              <a:ext cx="11398436" cy="1015663"/>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Giúp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tín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hữu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lập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đoàn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đúng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với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chỉ</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dẫn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dễ</a:t>
              </a:r>
              <a:r>
                <a:rPr lang="en-US" sz="3000" dirty="0">
                  <a:latin typeface="Times New Roman" panose="02020603050405020304" pitchFamily="18" charset="0"/>
                  <a:cs typeface="Times New Roman" panose="02020603050405020304" pitchFamily="18" charset="0"/>
                </a:rPr>
                <a:t> </a:t>
              </a:r>
            </a:p>
            <a:p>
              <a:r>
                <a:rPr lang="en-US" sz="3000" dirty="0" err="1">
                  <a:latin typeface="Times New Roman" panose="02020603050405020304" pitchFamily="18" charset="0"/>
                  <a:cs typeface="Times New Roman" panose="02020603050405020304" pitchFamily="18" charset="0"/>
                </a:rPr>
                <a:t>dàng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nhận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dạng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đoàn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endParaRPr lang="en-US" sz="30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0973C8E9-DFE6-5840-90B5-8E5E91B2FEF0}"/>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CF3A67F8-5A2D-0344-B7A8-FBA87EE9E401}"/>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663C349C-DA5B-7740-AB90-0587D669C4B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476E87CA-FF5B-214D-B9D2-9A06CD36DE1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AEB26FC-43C4-034E-9319-DF8F782DCFB2}"/>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14CDFE59-5F9F-DA4F-BCCB-3C384F35BFB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DA360250-AA4D-7148-B698-C23FCFC2D2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25CBF4BF-D01B-2749-AD55-3492FA2B846E}"/>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163046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7000">
              <a:srgbClr val="FFFF00"/>
            </a:gs>
            <a:gs pos="27000">
              <a:srgbClr val="FF0000"/>
            </a:gs>
            <a:gs pos="50000">
              <a:srgbClr val="00B0F0"/>
            </a:gs>
            <a:gs pos="92000">
              <a:srgbClr val="B6FF63"/>
            </a:gs>
            <a:gs pos="73000">
              <a:srgbClr val="FF00FD"/>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94751" y="2415973"/>
            <a:ext cx="16853186" cy="912494"/>
          </a:xfrm>
          <a:prstGeom prst="rect">
            <a:avLst/>
          </a:prstGeom>
        </p:spPr>
        <p:txBody>
          <a:bodyPr lIns="0" tIns="0" rIns="0" bIns="0" rtlCol="0" anchor="t">
            <a:spAutoFit/>
          </a:bodyPr>
          <a:lstStyle/>
          <a:p>
            <a:pPr algn="ctr">
              <a:lnSpc>
                <a:spcPts val="7799"/>
              </a:lnSpc>
            </a:pP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biệt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a:t>
            </a:r>
            <a:r>
              <a:rPr lang="en-US" sz="4800" dirty="0" err="1">
                <a:latin typeface="Times New Roman" panose="02020603050405020304" pitchFamily="18" charset="0"/>
                <a:cs typeface="Times New Roman" panose="02020603050405020304" pitchFamily="18" charset="0"/>
              </a:rPr>
              <a:t>thế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11</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461362" cy="1378925"/>
            <a:chOff x="831535" y="4438728"/>
            <a:chExt cx="13461362"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33838" y="4592820"/>
              <a:ext cx="11759059" cy="1077218"/>
            </a:xfrm>
            <a:prstGeom prst="rect">
              <a:avLst/>
            </a:prstGeom>
            <a:noFill/>
          </p:spPr>
          <p:txBody>
            <a:bodyPr wrap="square" rtlCol="0">
              <a:spAutoFit/>
            </a:bodyPr>
            <a:lstStyle/>
            <a:p>
              <a:r>
                <a:rPr lang="vi-VN" sz="3200" dirty="0">
                  <a:latin typeface="+mj-lt"/>
                </a:rPr>
                <a:t>Các ban chỉ là Ủy Ban hay Hội đồng tại các giáo xứ, còn các hội đoàn hướng tới thánh hóa hội viên theo một linh đạo</a:t>
              </a:r>
              <a:endParaRPr lang="en-US" sz="3200" dirty="0">
                <a:latin typeface="+mj-lt"/>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8067" cy="1378925"/>
            <a:chOff x="804785" y="5906959"/>
            <a:chExt cx="13508067"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9390" y="6098875"/>
              <a:ext cx="11683462" cy="1077218"/>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Các hội đoàn chỉ lo việc chuyên môn, còn các ban hướng tới thánh hóa hội viên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484055" cy="1378925"/>
            <a:chOff x="781329" y="7469060"/>
            <a:chExt cx="13484055"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21975" y="7604010"/>
              <a:ext cx="11560183" cy="1077218"/>
            </a:xfrm>
            <a:prstGeom prst="rect">
              <a:avLst/>
            </a:prstGeom>
            <a:noFill/>
          </p:spPr>
          <p:txBody>
            <a:bodyPr wrap="square" rtlCol="0">
              <a:spAutoFit/>
            </a:bodyPr>
            <a:lstStyle/>
            <a:p>
              <a:r>
                <a:rPr lang="vi-VN" sz="3200" dirty="0">
                  <a:latin typeface="+mj-lt"/>
                </a:rPr>
                <a:t>Các ban và hội đoàn đều có cùng nhiệm vụ nhưng </a:t>
              </a:r>
              <a:br>
                <a:rPr lang="vi-VN" sz="3200" dirty="0">
                  <a:latin typeface="+mj-lt"/>
                </a:rPr>
              </a:br>
              <a:r>
                <a:rPr lang="vi-VN" sz="3200" dirty="0">
                  <a:latin typeface="+mj-lt"/>
                </a:rPr>
                <a:t>khác nhau về tên gọi</a:t>
              </a:r>
              <a:endParaRPr lang="en-US" sz="3200" dirty="0">
                <a:latin typeface="+mj-lt"/>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54542" y="9087883"/>
              <a:ext cx="10860533" cy="1077218"/>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lo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chuyên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còn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ban lo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40A5A3B6-F3CB-9240-80CF-6D9A2880351B}"/>
              </a:ext>
            </a:extLst>
          </p:cNvPr>
          <p:cNvGrpSpPr/>
          <p:nvPr/>
        </p:nvGrpSpPr>
        <p:grpSpPr>
          <a:xfrm>
            <a:off x="815656" y="4430799"/>
            <a:ext cx="13431030" cy="1378925"/>
            <a:chOff x="831535" y="4438728"/>
            <a:chExt cx="13431030" cy="1378925"/>
          </a:xfrm>
        </p:grpSpPr>
        <p:sp>
          <p:nvSpPr>
            <p:cNvPr id="147" name="Rectangle 146">
              <a:extLst>
                <a:ext uri="{FF2B5EF4-FFF2-40B4-BE49-F238E27FC236}">
                  <a16:creationId xmlns:a16="http://schemas.microsoft.com/office/drawing/2014/main" id="{5DF2EDB3-B740-C746-84D5-E8203FC55538}"/>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n w="22225">
                  <a:solidFill>
                    <a:schemeClr val="accent2"/>
                  </a:solidFill>
                  <a:prstDash val="solid"/>
                </a:ln>
                <a:solidFill>
                  <a:schemeClr val="bg1"/>
                </a:solidFill>
              </a:endParaRPr>
            </a:p>
          </p:txBody>
        </p:sp>
        <p:grpSp>
          <p:nvGrpSpPr>
            <p:cNvPr id="148" name="Group 147">
              <a:extLst>
                <a:ext uri="{FF2B5EF4-FFF2-40B4-BE49-F238E27FC236}">
                  <a16:creationId xmlns:a16="http://schemas.microsoft.com/office/drawing/2014/main" id="{754503A7-9DCB-C84A-8A5F-7C417C5214E7}"/>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9A29765A-ED2C-844E-A891-C6D23A44D5AB}"/>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608F365-82FB-3044-962F-68E4FAFF49C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DF96A4E-466A-084B-BAA1-A3361F80DCE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3D25670D-F816-254A-A71C-3C7F0F4E172C}"/>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01F9BC22-42D6-E945-9AFA-7D01E139035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8A75B492-3518-E949-BFE3-3729690DB94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D96B368B-93AA-A742-B6EA-52AEC77CBE90}"/>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EFCC0319-F7E9-5A4C-B48A-96EA3C054D06}"/>
                </a:ext>
              </a:extLst>
            </p:cNvPr>
            <p:cNvSpPr txBox="1"/>
            <p:nvPr/>
          </p:nvSpPr>
          <p:spPr>
            <a:xfrm>
              <a:off x="2552623" y="4578958"/>
              <a:ext cx="11709942" cy="1077218"/>
            </a:xfrm>
            <a:prstGeom prst="rect">
              <a:avLst/>
            </a:prstGeom>
            <a:noFill/>
          </p:spPr>
          <p:txBody>
            <a:bodyPr wrap="square" rtlCol="0">
              <a:spAutoFit/>
            </a:bodyPr>
            <a:lstStyle/>
            <a:p>
              <a:r>
                <a:rPr lang="vi-VN" sz="3200" dirty="0">
                  <a:solidFill>
                    <a:schemeClr val="bg1"/>
                  </a:solidFill>
                  <a:latin typeface="+mj-lt"/>
                </a:rPr>
                <a:t>Các ban chỉ là Ủy Ban hay Hội đồng tại các giáo xứ, còn các hội đoàn hướng tới thánh hóa hội viên theo một linh đạo</a:t>
              </a:r>
              <a:endParaRPr lang="en-US" sz="3200" dirty="0">
                <a:solidFill>
                  <a:schemeClr val="bg1"/>
                </a:solidFill>
                <a:latin typeface="+mj-lt"/>
                <a:cs typeface="Times New Roman" panose="02020603050405020304" pitchFamily="18" charset="0"/>
              </a:endParaRPr>
            </a:p>
          </p:txBody>
        </p:sp>
      </p:grpSp>
      <p:grpSp>
        <p:nvGrpSpPr>
          <p:cNvPr id="161" name="Group 160">
            <a:extLst>
              <a:ext uri="{FF2B5EF4-FFF2-40B4-BE49-F238E27FC236}">
                <a16:creationId xmlns:a16="http://schemas.microsoft.com/office/drawing/2014/main" id="{4BFBADD7-7968-914F-880C-0C20AA5EB6E6}"/>
              </a:ext>
            </a:extLst>
          </p:cNvPr>
          <p:cNvGrpSpPr/>
          <p:nvPr/>
        </p:nvGrpSpPr>
        <p:grpSpPr>
          <a:xfrm>
            <a:off x="828239" y="4428637"/>
            <a:ext cx="13461362" cy="1378925"/>
            <a:chOff x="831535" y="4438728"/>
            <a:chExt cx="13461362" cy="1378925"/>
          </a:xfrm>
        </p:grpSpPr>
        <p:sp>
          <p:nvSpPr>
            <p:cNvPr id="162" name="Rectangle 161">
              <a:extLst>
                <a:ext uri="{FF2B5EF4-FFF2-40B4-BE49-F238E27FC236}">
                  <a16:creationId xmlns:a16="http://schemas.microsoft.com/office/drawing/2014/main" id="{206A161E-8EB5-F94A-8F3A-30A44A63E307}"/>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63" name="Group 162">
              <a:extLst>
                <a:ext uri="{FF2B5EF4-FFF2-40B4-BE49-F238E27FC236}">
                  <a16:creationId xmlns:a16="http://schemas.microsoft.com/office/drawing/2014/main" id="{7BFE0549-BDA0-034B-8E6A-1022ACE59A88}"/>
                </a:ext>
              </a:extLst>
            </p:cNvPr>
            <p:cNvGrpSpPr/>
            <p:nvPr/>
          </p:nvGrpSpPr>
          <p:grpSpPr>
            <a:xfrm>
              <a:off x="831535" y="4438728"/>
              <a:ext cx="1253469" cy="1378925"/>
              <a:chOff x="831535" y="4438728"/>
              <a:chExt cx="1253469" cy="1378925"/>
            </a:xfrm>
          </p:grpSpPr>
          <p:grpSp>
            <p:nvGrpSpPr>
              <p:cNvPr id="165" name="Group 45">
                <a:extLst>
                  <a:ext uri="{FF2B5EF4-FFF2-40B4-BE49-F238E27FC236}">
                    <a16:creationId xmlns:a16="http://schemas.microsoft.com/office/drawing/2014/main" id="{9C087767-6790-2E4F-A404-E8B6D13E07FB}"/>
                  </a:ext>
                </a:extLst>
              </p:cNvPr>
              <p:cNvGrpSpPr/>
              <p:nvPr/>
            </p:nvGrpSpPr>
            <p:grpSpPr>
              <a:xfrm>
                <a:off x="831535" y="4438728"/>
                <a:ext cx="1206559" cy="1378925"/>
                <a:chOff x="0" y="0"/>
                <a:chExt cx="711200" cy="812800"/>
              </a:xfrm>
            </p:grpSpPr>
            <p:sp>
              <p:nvSpPr>
                <p:cNvPr id="170" name="Freeform 46">
                  <a:extLst>
                    <a:ext uri="{FF2B5EF4-FFF2-40B4-BE49-F238E27FC236}">
                      <a16:creationId xmlns:a16="http://schemas.microsoft.com/office/drawing/2014/main" id="{7C3BE185-33D9-BD43-935B-C1130A8417E8}"/>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71" name="TextBox 47">
                  <a:extLst>
                    <a:ext uri="{FF2B5EF4-FFF2-40B4-BE49-F238E27FC236}">
                      <a16:creationId xmlns:a16="http://schemas.microsoft.com/office/drawing/2014/main" id="{438D253B-9B24-E34B-B11E-9A78DDFF9CFE}"/>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66" name="Group 48">
                <a:extLst>
                  <a:ext uri="{FF2B5EF4-FFF2-40B4-BE49-F238E27FC236}">
                    <a16:creationId xmlns:a16="http://schemas.microsoft.com/office/drawing/2014/main" id="{76E72470-7827-5648-B103-0C7B5D99AFDC}"/>
                  </a:ext>
                </a:extLst>
              </p:cNvPr>
              <p:cNvGrpSpPr/>
              <p:nvPr/>
            </p:nvGrpSpPr>
            <p:grpSpPr>
              <a:xfrm>
                <a:off x="878445" y="4438728"/>
                <a:ext cx="1206559" cy="1378925"/>
                <a:chOff x="0" y="0"/>
                <a:chExt cx="711200" cy="812800"/>
              </a:xfrm>
            </p:grpSpPr>
            <p:sp>
              <p:nvSpPr>
                <p:cNvPr id="168" name="Freeform 49">
                  <a:extLst>
                    <a:ext uri="{FF2B5EF4-FFF2-40B4-BE49-F238E27FC236}">
                      <a16:creationId xmlns:a16="http://schemas.microsoft.com/office/drawing/2014/main" id="{4BD925F5-C9BF-0B45-89D4-317DB149351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69" name="TextBox 50">
                  <a:extLst>
                    <a:ext uri="{FF2B5EF4-FFF2-40B4-BE49-F238E27FC236}">
                      <a16:creationId xmlns:a16="http://schemas.microsoft.com/office/drawing/2014/main" id="{5A785917-0129-B346-A3DD-32D2B5AB1AA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67" name="TextBox 51">
                <a:extLst>
                  <a:ext uri="{FF2B5EF4-FFF2-40B4-BE49-F238E27FC236}">
                    <a16:creationId xmlns:a16="http://schemas.microsoft.com/office/drawing/2014/main" id="{1DF7C633-52CE-1949-AC10-503731326557}"/>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64" name="TextBox 163">
              <a:extLst>
                <a:ext uri="{FF2B5EF4-FFF2-40B4-BE49-F238E27FC236}">
                  <a16:creationId xmlns:a16="http://schemas.microsoft.com/office/drawing/2014/main" id="{FFC622D9-250B-CA42-A70A-8B4AE4643E12}"/>
                </a:ext>
              </a:extLst>
            </p:cNvPr>
            <p:cNvSpPr txBox="1"/>
            <p:nvPr/>
          </p:nvSpPr>
          <p:spPr>
            <a:xfrm>
              <a:off x="2533838" y="4592820"/>
              <a:ext cx="11759059" cy="1077218"/>
            </a:xfrm>
            <a:prstGeom prst="rect">
              <a:avLst/>
            </a:prstGeom>
            <a:noFill/>
          </p:spPr>
          <p:txBody>
            <a:bodyPr wrap="square" rtlCol="0">
              <a:spAutoFit/>
            </a:bodyPr>
            <a:lstStyle/>
            <a:p>
              <a:r>
                <a:rPr lang="vi-VN" sz="3200" dirty="0">
                  <a:latin typeface="+mj-lt"/>
                </a:rPr>
                <a:t>Các ban chỉ là Ủy Ban hay Hội đồng tại các giáo xứ, còn các hội đoàn hướng tới thánh hóa hội viên theo một linh đạo</a:t>
              </a:r>
              <a:endParaRPr lang="en-US" sz="3200" dirty="0">
                <a:latin typeface="+mj-lt"/>
                <a:cs typeface="Times New Roman" panose="02020603050405020304" pitchFamily="18" charset="0"/>
              </a:endParaRPr>
            </a:p>
          </p:txBody>
        </p:sp>
      </p:grpSp>
    </p:spTree>
    <p:extLst>
      <p:ext uri="{BB962C8B-B14F-4D97-AF65-F5344CB8AC3E}">
        <p14:creationId xmlns:p14="http://schemas.microsoft.com/office/powerpoint/2010/main" val="74341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61"/>
                                        </p:tgtEl>
                                        <p:attrNameLst>
                                          <p:attrName>style.visibility</p:attrName>
                                        </p:attrNameLst>
                                      </p:cBhvr>
                                      <p:to>
                                        <p:strVal val="visible"/>
                                      </p:to>
                                    </p:set>
                                    <p:anim calcmode="lin" valueType="num">
                                      <p:cBhvr additive="base">
                                        <p:cTn id="99" dur="500" fill="hold"/>
                                        <p:tgtEl>
                                          <p:spTgt spid="161"/>
                                        </p:tgtEl>
                                        <p:attrNameLst>
                                          <p:attrName>ppt_x</p:attrName>
                                        </p:attrNameLst>
                                      </p:cBhvr>
                                      <p:tavLst>
                                        <p:tav tm="0">
                                          <p:val>
                                            <p:strVal val="0-#ppt_w/2"/>
                                          </p:val>
                                        </p:tav>
                                        <p:tav tm="100000">
                                          <p:val>
                                            <p:strVal val="#ppt_x"/>
                                          </p:val>
                                        </p:tav>
                                      </p:tavLst>
                                    </p:anim>
                                    <p:anim calcmode="lin" valueType="num">
                                      <p:cBhvr additive="base">
                                        <p:cTn id="100" dur="500" fill="hold"/>
                                        <p:tgtEl>
                                          <p:spTgt spid="1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2" presetClass="entr" presetSubtype="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Scale>
                                      <p:cBhvr>
                                        <p:cTn id="107" dur="1000" decel="50000" fill="hold">
                                          <p:stCondLst>
                                            <p:cond delay="0"/>
                                          </p:stCondLst>
                                        </p:cTn>
                                        <p:tgtEl>
                                          <p:spTgt spid="1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8" dur="1000" decel="50000" fill="hold">
                                          <p:stCondLst>
                                            <p:cond delay="0"/>
                                          </p:stCondLst>
                                        </p:cTn>
                                        <p:tgtEl>
                                          <p:spTgt spid="146"/>
                                        </p:tgtEl>
                                        <p:attrNameLst>
                                          <p:attrName>ppt_x</p:attrName>
                                          <p:attrName>ppt_y</p:attrName>
                                        </p:attrNameLst>
                                      </p:cBhvr>
                                    </p:animMotion>
                                    <p:animEffect transition="in" filter="fade">
                                      <p:cBhvr>
                                        <p:cTn id="109" dur="10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10" presetID="10" presetClass="exit" presetSubtype="0" fill="hold" nodeType="withEffect">
                                  <p:stCondLst>
                                    <p:cond delay="0"/>
                                  </p:stCondLst>
                                  <p:childTnLst>
                                    <p:animEffect transition="out" filter="fade">
                                      <p:cBhvr>
                                        <p:cTn id="111" dur="500"/>
                                        <p:tgtEl>
                                          <p:spTgt spid="161"/>
                                        </p:tgtEl>
                                      </p:cBhvr>
                                    </p:animEffect>
                                    <p:set>
                                      <p:cBhvr>
                                        <p:cTn id="112" dur="1" fill="hold">
                                          <p:stCondLst>
                                            <p:cond delay="499"/>
                                          </p:stCondLst>
                                        </p:cTn>
                                        <p:tgtEl>
                                          <p:spTgt spid="161"/>
                                        </p:tgtEl>
                                        <p:attrNameLst>
                                          <p:attrName>style.visibility</p:attrName>
                                        </p:attrNameLst>
                                      </p:cBhvr>
                                      <p:to>
                                        <p:strVal val="hidden"/>
                                      </p:to>
                                    </p:set>
                                  </p:childTnLst>
                                </p:cTn>
                              </p:par>
                            </p:childTnLst>
                          </p:cTn>
                        </p:par>
                        <p:par>
                          <p:cTn id="113" fill="hold">
                            <p:stCondLst>
                              <p:cond delay="1000"/>
                            </p:stCondLst>
                            <p:childTnLst>
                              <p:par>
                                <p:cTn id="114" presetID="10" presetClass="exit" presetSubtype="0" fill="hold" grpId="1" nodeType="afterEffect">
                                  <p:stCondLst>
                                    <p:cond delay="0"/>
                                  </p:stCondLst>
                                  <p:childTnLst>
                                    <p:animEffect transition="out" filter="fade">
                                      <p:cBhvr>
                                        <p:cTn id="115" dur="500"/>
                                        <p:tgtEl>
                                          <p:spTgt spid="53"/>
                                        </p:tgtEl>
                                      </p:cBhvr>
                                    </p:animEffect>
                                    <p:set>
                                      <p:cBhvr>
                                        <p:cTn id="116" dur="1" fill="hold">
                                          <p:stCondLst>
                                            <p:cond delay="499"/>
                                          </p:stCondLst>
                                        </p:cTn>
                                        <p:tgtEl>
                                          <p:spTgt spid="53"/>
                                        </p:tgtEl>
                                        <p:attrNameLst>
                                          <p:attrName>style.visibility</p:attrName>
                                        </p:attrNameLst>
                                      </p:cBhvr>
                                      <p:to>
                                        <p:strVal val="hidden"/>
                                      </p:to>
                                    </p:set>
                                  </p:childTnLst>
                                </p:cTn>
                              </p:par>
                            </p:childTnLst>
                          </p:cTn>
                        </p:par>
                        <p:par>
                          <p:cTn id="117" fill="hold">
                            <p:stCondLst>
                              <p:cond delay="1500"/>
                            </p:stCondLst>
                            <p:childTnLst>
                              <p:par>
                                <p:cTn id="118" presetID="10" presetClass="entr" presetSubtype="0" fill="hold" grpId="0" nodeType="afterEffect">
                                  <p:stCondLst>
                                    <p:cond delay="500"/>
                                  </p:stCondLst>
                                  <p:childTnLst>
                                    <p:set>
                                      <p:cBhvr>
                                        <p:cTn id="119" dur="1" fill="hold">
                                          <p:stCondLst>
                                            <p:cond delay="0"/>
                                          </p:stCondLst>
                                        </p:cTn>
                                        <p:tgtEl>
                                          <p:spTgt spid="66"/>
                                        </p:tgtEl>
                                        <p:attrNameLst>
                                          <p:attrName>style.visibility</p:attrName>
                                        </p:attrNameLst>
                                      </p:cBhvr>
                                      <p:to>
                                        <p:strVal val="visible"/>
                                      </p:to>
                                    </p:set>
                                    <p:animEffect transition="in" filter="fade">
                                      <p:cBhvr>
                                        <p:cTn id="120"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81724" y="2983807"/>
            <a:ext cx="16853186" cy="912494"/>
          </a:xfrm>
          <a:prstGeom prst="rect">
            <a:avLst/>
          </a:prstGeom>
        </p:spPr>
        <p:txBody>
          <a:bodyPr lIns="0" tIns="0" rIns="0" bIns="0" rtlCol="0" anchor="t">
            <a:spAutoFit/>
          </a:bodyPr>
          <a:lstStyle/>
          <a:p>
            <a:pPr algn="ctr">
              <a:lnSpc>
                <a:spcPts val="7799"/>
              </a:lnSpc>
            </a:pPr>
            <a:r>
              <a:rPr lang="en-US" sz="4800" dirty="0" err="1">
                <a:latin typeface="Times New Roman" panose="02020603050405020304" pitchFamily="18" charset="0"/>
                <a:cs typeface="Times New Roman" panose="02020603050405020304" pitchFamily="18" charset="0"/>
              </a:rPr>
              <a:t>Bản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chất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05</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11239036"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Một cộng đoàn Ki-tô hữu được hướng dẫn bởi Chúa Thánh Thần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539459" y="6384868"/>
              <a:ext cx="11683462" cy="523220"/>
            </a:xfrm>
            <a:prstGeom prst="rect">
              <a:avLst/>
            </a:prstGeom>
            <a:noFill/>
          </p:spPr>
          <p:txBody>
            <a:bodyPr wrap="square" rtlCol="0">
              <a:spAutoFit/>
            </a:bodyPr>
            <a:lstStyle/>
            <a:p>
              <a:r>
                <a:rPr lang="vi-VN" sz="2800" dirty="0"/>
                <a:t>Một cộng đoàn xã hội được hướng dẫn bởi các lãnh đạo giáo xứ</a:t>
              </a:r>
              <a:endParaRPr lang="en-US" sz="2800" dirty="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vi-VN" sz="3200" dirty="0">
                  <a:latin typeface="+mj-lt"/>
                </a:rPr>
                <a:t>Một nhóm tín hữu tự phát nhằm mục đích giao lưu</a:t>
              </a:r>
              <a:endParaRPr lang="en-US" sz="3200" dirty="0">
                <a:latin typeface="+mj-lt"/>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phi </a:t>
              </a:r>
              <a:r>
                <a:rPr lang="en-US" sz="3200" dirty="0" err="1">
                  <a:latin typeface="Times New Roman" panose="02020603050405020304" pitchFamily="18" charset="0"/>
                  <a:cs typeface="Times New Roman" panose="02020603050405020304" pitchFamily="18" charset="0"/>
                </a:rPr>
                <a:t>lợi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nhuận</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17213" y="4423218"/>
            <a:ext cx="13383395" cy="1378925"/>
            <a:chOff x="831535" y="4438728"/>
            <a:chExt cx="13383395"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467709" y="4838023"/>
              <a:ext cx="11709942" cy="584775"/>
            </a:xfrm>
            <a:prstGeom prst="rect">
              <a:avLst/>
            </a:prstGeom>
            <a:noFill/>
          </p:spPr>
          <p:txBody>
            <a:bodyPr wrap="square" rtlCol="0">
              <a:spAutoFit/>
            </a:bodyPr>
            <a:lstStyle/>
            <a:p>
              <a:r>
                <a:rPr lang="vi-VN" sz="3200" dirty="0">
                  <a:solidFill>
                    <a:schemeClr val="bg1"/>
                  </a:solidFill>
                  <a:latin typeface="Times New Roman" panose="02020603050405020304" pitchFamily="18" charset="0"/>
                  <a:cs typeface="Times New Roman" panose="02020603050405020304" pitchFamily="18" charset="0"/>
                </a:rPr>
                <a:t>Một cộng đoàn Ki-tô hữu được hướng dẫn bởi Chúa Thánh Thần</a:t>
              </a:r>
              <a:endParaRPr lang="en-US" sz="3200" dirty="0">
                <a:solidFill>
                  <a:schemeClr val="bg1"/>
                </a:solidFill>
                <a:latin typeface="Times New Roman" panose="02020603050405020304" pitchFamily="18" charset="0"/>
                <a:cs typeface="Times New Roman" panose="02020603050405020304" pitchFamily="18" charset="0"/>
              </a:endParaRPr>
            </a:p>
          </p:txBody>
        </p:sp>
      </p:grpSp>
      <p:grpSp>
        <p:nvGrpSpPr>
          <p:cNvPr id="146" name="Group 145">
            <a:extLst>
              <a:ext uri="{FF2B5EF4-FFF2-40B4-BE49-F238E27FC236}">
                <a16:creationId xmlns:a16="http://schemas.microsoft.com/office/drawing/2014/main" id="{5F793220-5FE0-7245-999B-3BBA967BFCC5}"/>
              </a:ext>
            </a:extLst>
          </p:cNvPr>
          <p:cNvGrpSpPr/>
          <p:nvPr/>
        </p:nvGrpSpPr>
        <p:grpSpPr>
          <a:xfrm>
            <a:off x="820854" y="4428191"/>
            <a:ext cx="13383395" cy="1378925"/>
            <a:chOff x="831535" y="4438728"/>
            <a:chExt cx="13383395" cy="1378925"/>
          </a:xfrm>
        </p:grpSpPr>
        <p:sp>
          <p:nvSpPr>
            <p:cNvPr id="147" name="Rectangle 146">
              <a:extLst>
                <a:ext uri="{FF2B5EF4-FFF2-40B4-BE49-F238E27FC236}">
                  <a16:creationId xmlns:a16="http://schemas.microsoft.com/office/drawing/2014/main" id="{CF4A2CDE-2D57-C04E-B7CD-8D7D03D04792}"/>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3273DC8C-54D8-E843-9BF8-53ABFCAFA08B}"/>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C11232EA-6686-F543-BA70-C553D2C8526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705C3000-A590-D142-A4A3-9D2F890692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E3FE4202-D050-9A42-BC46-CEBE6A342F2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84CA0A2E-3024-1340-B9BD-8258B1DF57EE}"/>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295B786E-2630-C14B-93C6-1DFDF5F7FBA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C2A68773-7F59-964B-8FEA-54D688CC050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01F6FC6C-5D3E-5E4A-B1A6-9E469409E0E8}"/>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54515C2C-E3D6-2645-AA92-D3FEE7F464C2}"/>
                </a:ext>
              </a:extLst>
            </p:cNvPr>
            <p:cNvSpPr txBox="1"/>
            <p:nvPr/>
          </p:nvSpPr>
          <p:spPr>
            <a:xfrm>
              <a:off x="2553869" y="4789883"/>
              <a:ext cx="11239036"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Một cộng đoàn Ki-tô hữu được hướng dẫn bởi Chúa Thánh Thần</a:t>
              </a:r>
              <a:endParaRPr lang="en-US" sz="3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6250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73584" y="2722337"/>
            <a:ext cx="16853186" cy="738664"/>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giúp</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viên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thánh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hoá</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bản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09</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đóng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góp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khóa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073448"/>
              <a:ext cx="11607954" cy="1077218"/>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Nhờ</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sủng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Rửa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Chúa</a:t>
              </a:r>
              <a:r>
                <a:rPr lang="en-US" sz="3200" dirty="0">
                  <a:latin typeface="Times New Roman" panose="02020603050405020304" pitchFamily="18" charset="0"/>
                  <a:cs typeface="Times New Roman" panose="02020603050405020304" pitchFamily="18" charset="0"/>
                </a:rPr>
                <a:t> qua </a:t>
              </a:r>
              <a:r>
                <a:rPr lang="en-US" sz="3200" dirty="0" err="1">
                  <a:latin typeface="Times New Roman" panose="02020603050405020304" pitchFamily="18" charset="0"/>
                  <a:cs typeface="Times New Roman" panose="02020603050405020304" pitchFamily="18" charset="0"/>
                </a:rPr>
                <a:t>phụng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vụ</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tích</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240E8A0B-F99F-A04C-8272-FE091FC6B3F2}"/>
              </a:ext>
            </a:extLst>
          </p:cNvPr>
          <p:cNvGrpSpPr/>
          <p:nvPr/>
        </p:nvGrpSpPr>
        <p:grpSpPr>
          <a:xfrm>
            <a:off x="759261" y="8908075"/>
            <a:ext cx="13504564" cy="1378925"/>
            <a:chOff x="770303" y="8908850"/>
            <a:chExt cx="13504564" cy="1378925"/>
          </a:xfrm>
        </p:grpSpPr>
        <p:sp>
          <p:nvSpPr>
            <p:cNvPr id="140" name="Rectangle 139">
              <a:extLst>
                <a:ext uri="{FF2B5EF4-FFF2-40B4-BE49-F238E27FC236}">
                  <a16:creationId xmlns:a16="http://schemas.microsoft.com/office/drawing/2014/main" id="{D831A8F3-D0BF-2B40-8BB4-908B69E4ABA3}"/>
                </a:ext>
              </a:extLst>
            </p:cNvPr>
            <p:cNvSpPr/>
            <p:nvPr/>
          </p:nvSpPr>
          <p:spPr>
            <a:xfrm>
              <a:off x="1494751" y="9074665"/>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A3D577BE-A92E-4945-91BF-B2EA2EDB7C79}"/>
                </a:ext>
              </a:extLst>
            </p:cNvPr>
            <p:cNvSpPr txBox="1"/>
            <p:nvPr/>
          </p:nvSpPr>
          <p:spPr>
            <a:xfrm>
              <a:off x="2342197" y="9072062"/>
              <a:ext cx="11651285" cy="1077218"/>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Nhờ</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ân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sủng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của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bí</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tích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Rửa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Tội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hiệp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thông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Thiên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Chúa</a:t>
              </a:r>
              <a:r>
                <a:rPr lang="en-US" sz="3200" dirty="0">
                  <a:solidFill>
                    <a:schemeClr val="bg1"/>
                  </a:solidFill>
                  <a:latin typeface="Times New Roman" panose="02020603050405020304" pitchFamily="18" charset="0"/>
                  <a:cs typeface="Times New Roman" panose="02020603050405020304" pitchFamily="18" charset="0"/>
                </a:rPr>
                <a:t> qua </a:t>
              </a:r>
              <a:r>
                <a:rPr lang="en-US" sz="3200" dirty="0" err="1">
                  <a:solidFill>
                    <a:schemeClr val="bg1"/>
                  </a:solidFill>
                  <a:latin typeface="Times New Roman" panose="02020603050405020304" pitchFamily="18" charset="0"/>
                  <a:cs typeface="Times New Roman" panose="02020603050405020304" pitchFamily="18" charset="0"/>
                </a:rPr>
                <a:t>phụng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vụ</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bí</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tích</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71821483-0869-0449-ABAE-C04878E031DE}"/>
                </a:ext>
              </a:extLst>
            </p:cNvPr>
            <p:cNvGrpSpPr/>
            <p:nvPr/>
          </p:nvGrpSpPr>
          <p:grpSpPr>
            <a:xfrm>
              <a:off x="770303" y="8908850"/>
              <a:ext cx="1253469" cy="1378925"/>
              <a:chOff x="831535" y="4438728"/>
              <a:chExt cx="1253469" cy="1378925"/>
            </a:xfrm>
          </p:grpSpPr>
          <p:grpSp>
            <p:nvGrpSpPr>
              <p:cNvPr id="143" name="Group 45">
                <a:extLst>
                  <a:ext uri="{FF2B5EF4-FFF2-40B4-BE49-F238E27FC236}">
                    <a16:creationId xmlns:a16="http://schemas.microsoft.com/office/drawing/2014/main" id="{75DDCFB3-939D-774D-82F1-19BDA719315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A3C430AE-56AE-934F-A1A8-9341F243A14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FFC54FA-1818-C74D-ACC7-859E15BAA03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E03DC4D-26CF-7F42-93CF-928F0C8014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3AEEB2D-949D-8741-BC8F-91120051E37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D5900F7-7682-7344-A90A-E7CC1290E5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A579018-F4BD-2641-ADA0-8B4137416847}"/>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B2338CA4-4282-0048-B692-0A7718A03598}"/>
              </a:ext>
            </a:extLst>
          </p:cNvPr>
          <p:cNvGrpSpPr/>
          <p:nvPr/>
        </p:nvGrpSpPr>
        <p:grpSpPr>
          <a:xfrm>
            <a:off x="759261" y="8898281"/>
            <a:ext cx="13504564" cy="1378925"/>
            <a:chOff x="770303" y="8908850"/>
            <a:chExt cx="13504564" cy="1378925"/>
          </a:xfrm>
        </p:grpSpPr>
        <p:sp>
          <p:nvSpPr>
            <p:cNvPr id="147" name="Rectangle 146">
              <a:extLst>
                <a:ext uri="{FF2B5EF4-FFF2-40B4-BE49-F238E27FC236}">
                  <a16:creationId xmlns:a16="http://schemas.microsoft.com/office/drawing/2014/main" id="{DB2E9626-B8D6-2141-B11B-10148186750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49E9E029-EE0E-134B-9EF1-0BEAD2E5E5FA}"/>
                </a:ext>
              </a:extLst>
            </p:cNvPr>
            <p:cNvSpPr txBox="1"/>
            <p:nvPr/>
          </p:nvSpPr>
          <p:spPr>
            <a:xfrm>
              <a:off x="2472730" y="9073448"/>
              <a:ext cx="11607954" cy="1077218"/>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Nhờ</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sủng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Rửa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Chúa</a:t>
              </a:r>
              <a:r>
                <a:rPr lang="en-US" sz="3200" dirty="0">
                  <a:latin typeface="Times New Roman" panose="02020603050405020304" pitchFamily="18" charset="0"/>
                  <a:cs typeface="Times New Roman" panose="02020603050405020304" pitchFamily="18" charset="0"/>
                </a:rPr>
                <a:t> qua </a:t>
              </a:r>
              <a:r>
                <a:rPr lang="en-US" sz="3200" dirty="0" err="1">
                  <a:latin typeface="Times New Roman" panose="02020603050405020304" pitchFamily="18" charset="0"/>
                  <a:cs typeface="Times New Roman" panose="02020603050405020304" pitchFamily="18" charset="0"/>
                </a:rPr>
                <a:t>phụng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vụ</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tích</a:t>
              </a:r>
              <a:endParaRPr lang="en-US" sz="32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AB07C386-4A0A-C84A-8B47-AAB68A2F8B49}"/>
                </a:ext>
              </a:extLst>
            </p:cNvPr>
            <p:cNvGrpSpPr/>
            <p:nvPr/>
          </p:nvGrpSpPr>
          <p:grpSpPr>
            <a:xfrm>
              <a:off x="770303" y="8908850"/>
              <a:ext cx="1253469" cy="1378925"/>
              <a:chOff x="831535" y="4438728"/>
              <a:chExt cx="1253469" cy="1378925"/>
            </a:xfrm>
          </p:grpSpPr>
          <p:grpSp>
            <p:nvGrpSpPr>
              <p:cNvPr id="150" name="Group 45">
                <a:extLst>
                  <a:ext uri="{FF2B5EF4-FFF2-40B4-BE49-F238E27FC236}">
                    <a16:creationId xmlns:a16="http://schemas.microsoft.com/office/drawing/2014/main" id="{81F87F7B-20E8-6E4B-822D-FB784B25C9FC}"/>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74751794-9885-4543-9591-F85AA3811F6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74B3C1E7-13CC-B648-92F5-930F02ED446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37116E99-C31B-5A49-9A13-38A28EAD0ECA}"/>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D3FE6591-DD52-6D45-A25C-60A8D342036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D4355F29-6A36-634A-8774-DBBE6712F39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70A7E8B5-8163-9B4D-9C6B-93BF8FE8AB15}"/>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spTree>
    <p:extLst>
      <p:ext uri="{BB962C8B-B14F-4D97-AF65-F5344CB8AC3E}">
        <p14:creationId xmlns:p14="http://schemas.microsoft.com/office/powerpoint/2010/main" val="340627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491" t="-55530" r="-23233" b="-5529"/>
            </a:stretch>
          </a:blipFill>
        </p:spPr>
      </p:sp>
      <p:sp>
        <p:nvSpPr>
          <p:cNvPr id="3" name="Freeform 3">
            <a:hlinkClick r:id="rId3" action="ppaction://hlinksldjump"/>
          </p:cNvPr>
          <p:cNvSpPr/>
          <p:nvPr/>
        </p:nvSpPr>
        <p:spPr>
          <a:xfrm>
            <a:off x="825852" y="1618555"/>
            <a:ext cx="6268760" cy="7871731"/>
          </a:xfrm>
          <a:custGeom>
            <a:avLst/>
            <a:gdLst/>
            <a:ahLst/>
            <a:cxnLst/>
            <a:rect l="l" t="t" r="r" b="b"/>
            <a:pathLst>
              <a:path w="6268760" h="7871731">
                <a:moveTo>
                  <a:pt x="0" y="0"/>
                </a:moveTo>
                <a:lnTo>
                  <a:pt x="6268760" y="0"/>
                </a:lnTo>
                <a:lnTo>
                  <a:pt x="6268760" y="7871731"/>
                </a:lnTo>
                <a:lnTo>
                  <a:pt x="0" y="78717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907481" y="4860498"/>
            <a:ext cx="544451" cy="483077"/>
          </a:xfrm>
          <a:custGeom>
            <a:avLst/>
            <a:gdLst/>
            <a:ahLst/>
            <a:cxnLst/>
            <a:rect l="l" t="t" r="r" b="b"/>
            <a:pathLst>
              <a:path w="544451" h="483077">
                <a:moveTo>
                  <a:pt x="0" y="0"/>
                </a:moveTo>
                <a:lnTo>
                  <a:pt x="544451" y="0"/>
                </a:lnTo>
                <a:lnTo>
                  <a:pt x="544451" y="483076"/>
                </a:lnTo>
                <a:lnTo>
                  <a:pt x="0" y="483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574445" y="9079365"/>
            <a:ext cx="569555" cy="569555"/>
          </a:xfrm>
          <a:custGeom>
            <a:avLst/>
            <a:gdLst/>
            <a:ahLst/>
            <a:cxnLst/>
            <a:rect l="l" t="t" r="r" b="b"/>
            <a:pathLst>
              <a:path w="569555" h="569555">
                <a:moveTo>
                  <a:pt x="0" y="0"/>
                </a:moveTo>
                <a:lnTo>
                  <a:pt x="569555" y="0"/>
                </a:lnTo>
                <a:lnTo>
                  <a:pt x="569555" y="569556"/>
                </a:lnTo>
                <a:lnTo>
                  <a:pt x="0" y="5695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6149385" y="1207635"/>
            <a:ext cx="675067" cy="675067"/>
          </a:xfrm>
          <a:custGeom>
            <a:avLst/>
            <a:gdLst/>
            <a:ahLst/>
            <a:cxnLst/>
            <a:rect l="l" t="t" r="r" b="b"/>
            <a:pathLst>
              <a:path w="675067" h="675067">
                <a:moveTo>
                  <a:pt x="0" y="0"/>
                </a:moveTo>
                <a:lnTo>
                  <a:pt x="675067" y="0"/>
                </a:lnTo>
                <a:lnTo>
                  <a:pt x="675067" y="675066"/>
                </a:lnTo>
                <a:lnTo>
                  <a:pt x="0" y="6750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5267022" y="1207635"/>
            <a:ext cx="675067" cy="675067"/>
          </a:xfrm>
          <a:custGeom>
            <a:avLst/>
            <a:gdLst/>
            <a:ahLst/>
            <a:cxnLst/>
            <a:rect l="l" t="t" r="r" b="b"/>
            <a:pathLst>
              <a:path w="675067" h="675067">
                <a:moveTo>
                  <a:pt x="0" y="0"/>
                </a:moveTo>
                <a:lnTo>
                  <a:pt x="675067" y="0"/>
                </a:lnTo>
                <a:lnTo>
                  <a:pt x="675067" y="675066"/>
                </a:lnTo>
                <a:lnTo>
                  <a:pt x="0" y="6750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a:hlinkClick r:id="rId3" action="ppaction://hlinksldjump"/>
          </p:cNvPr>
          <p:cNvSpPr txBox="1"/>
          <p:nvPr/>
        </p:nvSpPr>
        <p:spPr>
          <a:xfrm>
            <a:off x="1392019" y="3358233"/>
            <a:ext cx="5136426" cy="1200150"/>
          </a:xfrm>
          <a:prstGeom prst="rect">
            <a:avLst/>
          </a:prstGeom>
        </p:spPr>
        <p:txBody>
          <a:bodyPr lIns="0" tIns="0" rIns="0" bIns="0" rtlCol="0" anchor="t">
            <a:spAutoFit/>
          </a:bodyPr>
          <a:lstStyle/>
          <a:p>
            <a:pPr marL="0" lvl="0" indent="0" algn="ctr">
              <a:lnSpc>
                <a:spcPts val="9569"/>
              </a:lnSpc>
              <a:spcBef>
                <a:spcPct val="0"/>
              </a:spcBef>
            </a:pPr>
            <a:r>
              <a:rPr lang="en-US" sz="7974" u="none" dirty="0">
                <a:solidFill>
                  <a:srgbClr val="FFACC2"/>
                </a:solidFill>
                <a:latin typeface="Saira ExtraCondensed Medium"/>
              </a:rPr>
              <a:t>CHƯƠNG TRÌNH</a:t>
            </a:r>
          </a:p>
        </p:txBody>
      </p:sp>
      <p:sp>
        <p:nvSpPr>
          <p:cNvPr id="9" name="TextBox 9">
            <a:hlinkClick r:id="rId3" action="ppaction://hlinksldjump"/>
          </p:cNvPr>
          <p:cNvSpPr txBox="1"/>
          <p:nvPr/>
        </p:nvSpPr>
        <p:spPr>
          <a:xfrm>
            <a:off x="158012" y="4905424"/>
            <a:ext cx="4883597" cy="438150"/>
          </a:xfrm>
          <a:prstGeom prst="rect">
            <a:avLst/>
          </a:prstGeom>
        </p:spPr>
        <p:txBody>
          <a:bodyPr lIns="0" tIns="0" rIns="0" bIns="0" rtlCol="0" anchor="t">
            <a:spAutoFit/>
          </a:bodyPr>
          <a:lstStyle/>
          <a:p>
            <a:pPr marL="0" lvl="0" indent="0" algn="ctr">
              <a:lnSpc>
                <a:spcPts val="3480"/>
              </a:lnSpc>
              <a:spcBef>
                <a:spcPct val="0"/>
              </a:spcBef>
            </a:pPr>
            <a:r>
              <a:rPr lang="en-US" sz="2900" u="sng" dirty="0">
                <a:solidFill>
                  <a:srgbClr val="272727"/>
                </a:solidFill>
                <a:latin typeface="Saira Bold"/>
              </a:rPr>
              <a:t>HỌC HỎI GIÁO LÝ</a:t>
            </a:r>
          </a:p>
        </p:txBody>
      </p:sp>
      <p:sp>
        <p:nvSpPr>
          <p:cNvPr id="14" name="TextBox 14">
            <a:hlinkClick r:id="rId3" action="ppaction://hlinksldjump"/>
          </p:cNvPr>
          <p:cNvSpPr txBox="1"/>
          <p:nvPr/>
        </p:nvSpPr>
        <p:spPr>
          <a:xfrm>
            <a:off x="890940" y="5681090"/>
            <a:ext cx="5637506" cy="1809750"/>
          </a:xfrm>
          <a:prstGeom prst="rect">
            <a:avLst/>
          </a:prstGeom>
        </p:spPr>
        <p:txBody>
          <a:bodyPr lIns="0" tIns="0" rIns="0" bIns="0" rtlCol="0" anchor="t">
            <a:spAutoFit/>
          </a:bodyPr>
          <a:lstStyle/>
          <a:p>
            <a:pPr marL="0" lvl="0" indent="0" algn="ctr">
              <a:lnSpc>
                <a:spcPts val="4755"/>
              </a:lnSpc>
              <a:spcBef>
                <a:spcPct val="0"/>
              </a:spcBef>
            </a:pPr>
            <a:r>
              <a:rPr lang="en-US" sz="3963" dirty="0">
                <a:solidFill>
                  <a:srgbClr val="FF0000"/>
                </a:solidFill>
                <a:latin typeface="Muli Ultra-Bold Italics"/>
              </a:rPr>
              <a:t>“NĂM CANH TÂN ĐỜI SỐNG ĐỨC TIN CÁC BAN – HỘI ĐOÀN”</a:t>
            </a:r>
          </a:p>
        </p:txBody>
      </p:sp>
      <p:grpSp>
        <p:nvGrpSpPr>
          <p:cNvPr id="24" name="Group 23">
            <a:extLst>
              <a:ext uri="{FF2B5EF4-FFF2-40B4-BE49-F238E27FC236}">
                <a16:creationId xmlns:a16="http://schemas.microsoft.com/office/drawing/2014/main" id="{B026FAA6-63B2-D943-BE76-0CABB380BE0C}"/>
              </a:ext>
            </a:extLst>
          </p:cNvPr>
          <p:cNvGrpSpPr/>
          <p:nvPr/>
        </p:nvGrpSpPr>
        <p:grpSpPr>
          <a:xfrm>
            <a:off x="8100520" y="472843"/>
            <a:ext cx="5245164" cy="4432581"/>
            <a:chOff x="8100520" y="472843"/>
            <a:chExt cx="5245164" cy="4432581"/>
          </a:xfrm>
        </p:grpSpPr>
        <p:sp>
          <p:nvSpPr>
            <p:cNvPr id="15" name="Freeform 15">
              <a:hlinkClick r:id="rId10" action="ppaction://hlinksldjump"/>
            </p:cNvPr>
            <p:cNvSpPr/>
            <p:nvPr/>
          </p:nvSpPr>
          <p:spPr>
            <a:xfrm>
              <a:off x="8100520" y="472843"/>
              <a:ext cx="5131476" cy="3377444"/>
            </a:xfrm>
            <a:custGeom>
              <a:avLst/>
              <a:gdLst/>
              <a:ahLst/>
              <a:cxnLst/>
              <a:rect l="l" t="t" r="r" b="b"/>
              <a:pathLst>
                <a:path w="5131476" h="3377444">
                  <a:moveTo>
                    <a:pt x="0" y="0"/>
                  </a:moveTo>
                  <a:lnTo>
                    <a:pt x="5131476" y="0"/>
                  </a:lnTo>
                  <a:lnTo>
                    <a:pt x="5131476" y="3377445"/>
                  </a:lnTo>
                  <a:lnTo>
                    <a:pt x="0" y="33774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a:hlinkClick r:id="rId10" action="ppaction://hlinksldjump"/>
            </p:cNvPr>
            <p:cNvSpPr txBox="1"/>
            <p:nvPr/>
          </p:nvSpPr>
          <p:spPr>
            <a:xfrm>
              <a:off x="9538136" y="1430814"/>
              <a:ext cx="2309879" cy="605925"/>
            </a:xfrm>
            <a:prstGeom prst="rect">
              <a:avLst/>
            </a:prstGeom>
          </p:spPr>
          <p:txBody>
            <a:bodyPr lIns="0" tIns="0" rIns="0" bIns="0" rtlCol="0" anchor="t">
              <a:spAutoFit/>
            </a:bodyPr>
            <a:lstStyle/>
            <a:p>
              <a:pPr algn="ctr">
                <a:lnSpc>
                  <a:spcPts val="4927"/>
                </a:lnSpc>
              </a:pPr>
              <a:r>
                <a:rPr lang="en-US" sz="3519" u="sng" dirty="0">
                  <a:solidFill>
                    <a:srgbClr val="272727"/>
                  </a:solidFill>
                  <a:latin typeface="Bevan"/>
                </a:rPr>
                <a:t>PHẦN I</a:t>
              </a:r>
            </a:p>
          </p:txBody>
        </p:sp>
        <p:sp>
          <p:nvSpPr>
            <p:cNvPr id="17" name="Freeform 17"/>
            <p:cNvSpPr/>
            <p:nvPr/>
          </p:nvSpPr>
          <p:spPr>
            <a:xfrm>
              <a:off x="11937447" y="762622"/>
              <a:ext cx="687510" cy="610009"/>
            </a:xfrm>
            <a:custGeom>
              <a:avLst/>
              <a:gdLst/>
              <a:ahLst/>
              <a:cxnLst/>
              <a:rect l="l" t="t" r="r" b="b"/>
              <a:pathLst>
                <a:path w="687510" h="610009">
                  <a:moveTo>
                    <a:pt x="0" y="0"/>
                  </a:moveTo>
                  <a:lnTo>
                    <a:pt x="687511" y="0"/>
                  </a:lnTo>
                  <a:lnTo>
                    <a:pt x="687511" y="610009"/>
                  </a:lnTo>
                  <a:lnTo>
                    <a:pt x="0" y="610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2200372" y="3394821"/>
              <a:ext cx="1145312" cy="1510603"/>
            </a:xfrm>
            <a:custGeom>
              <a:avLst/>
              <a:gdLst/>
              <a:ahLst/>
              <a:cxnLst/>
              <a:rect l="l" t="t" r="r" b="b"/>
              <a:pathLst>
                <a:path w="1145312" h="1510603">
                  <a:moveTo>
                    <a:pt x="0" y="0"/>
                  </a:moveTo>
                  <a:lnTo>
                    <a:pt x="1145312" y="0"/>
                  </a:lnTo>
                  <a:lnTo>
                    <a:pt x="1145312" y="1510603"/>
                  </a:lnTo>
                  <a:lnTo>
                    <a:pt x="0" y="15106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TextBox 19">
              <a:hlinkClick r:id="rId10" action="ppaction://hlinksldjump"/>
            </p:cNvPr>
            <p:cNvSpPr txBox="1"/>
            <p:nvPr/>
          </p:nvSpPr>
          <p:spPr>
            <a:xfrm>
              <a:off x="8100520" y="2220607"/>
              <a:ext cx="5131476" cy="1206520"/>
            </a:xfrm>
            <a:prstGeom prst="rect">
              <a:avLst/>
            </a:prstGeom>
          </p:spPr>
          <p:txBody>
            <a:bodyPr lIns="0" tIns="0" rIns="0" bIns="0" rtlCol="0" anchor="t">
              <a:spAutoFit/>
            </a:bodyPr>
            <a:lstStyle/>
            <a:p>
              <a:pPr algn="ctr">
                <a:lnSpc>
                  <a:spcPts val="4924"/>
                </a:lnSpc>
                <a:spcBef>
                  <a:spcPct val="0"/>
                </a:spcBef>
              </a:pPr>
              <a:r>
                <a:rPr lang="en-US" sz="3283" dirty="0">
                  <a:solidFill>
                    <a:srgbClr val="FF3200"/>
                  </a:solidFill>
                  <a:latin typeface="Calistoga"/>
                </a:rPr>
                <a:t> </a:t>
              </a:r>
              <a:r>
                <a:rPr lang="en-US" sz="3283" dirty="0" err="1">
                  <a:solidFill>
                    <a:srgbClr val="FF3200"/>
                  </a:solidFill>
                  <a:latin typeface="Calistoga"/>
                </a:rPr>
                <a:t>Canh</a:t>
              </a:r>
              <a:r>
                <a:rPr lang="en-US" sz="3283" dirty="0">
                  <a:solidFill>
                    <a:srgbClr val="FF3200"/>
                  </a:solidFill>
                  <a:latin typeface="Calistoga"/>
                </a:rPr>
                <a:t> </a:t>
              </a:r>
              <a:r>
                <a:rPr lang="en-US" sz="3283" dirty="0" err="1">
                  <a:solidFill>
                    <a:srgbClr val="FF3200"/>
                  </a:solidFill>
                  <a:latin typeface="Calistoga"/>
                </a:rPr>
                <a:t>tân</a:t>
              </a:r>
              <a:r>
                <a:rPr lang="en-US" sz="3283" dirty="0">
                  <a:solidFill>
                    <a:srgbClr val="FF3200"/>
                  </a:solidFill>
                  <a:latin typeface="Calistoga"/>
                </a:rPr>
                <a:t> </a:t>
              </a:r>
              <a:r>
                <a:rPr lang="en-US" sz="3283" dirty="0" err="1">
                  <a:solidFill>
                    <a:srgbClr val="FF3200"/>
                  </a:solidFill>
                  <a:latin typeface="Calistoga"/>
                </a:rPr>
                <a:t>đời</a:t>
              </a:r>
              <a:r>
                <a:rPr lang="en-US" sz="3283" dirty="0">
                  <a:solidFill>
                    <a:srgbClr val="FF3200"/>
                  </a:solidFill>
                  <a:latin typeface="Calistoga"/>
                </a:rPr>
                <a:t> </a:t>
              </a:r>
              <a:r>
                <a:rPr lang="en-US" sz="3283" dirty="0" err="1">
                  <a:solidFill>
                    <a:srgbClr val="FF3200"/>
                  </a:solidFill>
                  <a:latin typeface="Calistoga"/>
                </a:rPr>
                <a:t>sống</a:t>
              </a:r>
              <a:r>
                <a:rPr lang="en-US" sz="3283" dirty="0">
                  <a:solidFill>
                    <a:srgbClr val="FF3200"/>
                  </a:solidFill>
                  <a:latin typeface="Calistoga"/>
                </a:rPr>
                <a:t> </a:t>
              </a:r>
              <a:r>
                <a:rPr lang="en-US" sz="3283" dirty="0" err="1">
                  <a:solidFill>
                    <a:srgbClr val="FF3200"/>
                  </a:solidFill>
                  <a:latin typeface="Calistoga"/>
                </a:rPr>
                <a:t>đức</a:t>
              </a:r>
              <a:r>
                <a:rPr lang="en-US" sz="3283" dirty="0">
                  <a:solidFill>
                    <a:srgbClr val="FF3200"/>
                  </a:solidFill>
                  <a:latin typeface="Calistoga"/>
                </a:rPr>
                <a:t> tin </a:t>
              </a:r>
              <a:r>
                <a:rPr lang="en-US" sz="3283" dirty="0" err="1">
                  <a:solidFill>
                    <a:srgbClr val="FF3200"/>
                  </a:solidFill>
                  <a:latin typeface="Calistoga"/>
                </a:rPr>
                <a:t>các</a:t>
              </a:r>
              <a:r>
                <a:rPr lang="en-US" sz="3283" dirty="0">
                  <a:solidFill>
                    <a:srgbClr val="FF3200"/>
                  </a:solidFill>
                  <a:latin typeface="Calistoga"/>
                </a:rPr>
                <a:t> ban – </a:t>
              </a:r>
              <a:r>
                <a:rPr lang="en-US" sz="3283" dirty="0" err="1">
                  <a:solidFill>
                    <a:srgbClr val="FF3200"/>
                  </a:solidFill>
                  <a:latin typeface="Calistoga"/>
                </a:rPr>
                <a:t>hội</a:t>
              </a:r>
              <a:r>
                <a:rPr lang="en-US" sz="3283" dirty="0">
                  <a:solidFill>
                    <a:srgbClr val="FF3200"/>
                  </a:solidFill>
                  <a:latin typeface="Calistoga"/>
                </a:rPr>
                <a:t> </a:t>
              </a:r>
              <a:r>
                <a:rPr lang="en-US" sz="3283" dirty="0" err="1">
                  <a:solidFill>
                    <a:srgbClr val="FF3200"/>
                  </a:solidFill>
                  <a:latin typeface="Calistoga"/>
                </a:rPr>
                <a:t>đoàn</a:t>
              </a:r>
              <a:endParaRPr lang="en-US" sz="3283" dirty="0">
                <a:solidFill>
                  <a:srgbClr val="FF3200"/>
                </a:solidFill>
                <a:latin typeface="Calistoga"/>
              </a:endParaRPr>
            </a:p>
          </p:txBody>
        </p:sp>
      </p:grpSp>
      <p:grpSp>
        <p:nvGrpSpPr>
          <p:cNvPr id="25" name="Group 24">
            <a:extLst>
              <a:ext uri="{FF2B5EF4-FFF2-40B4-BE49-F238E27FC236}">
                <a16:creationId xmlns:a16="http://schemas.microsoft.com/office/drawing/2014/main" id="{CCE31561-F0D3-BC43-A083-F3986B69EB42}"/>
              </a:ext>
            </a:extLst>
          </p:cNvPr>
          <p:cNvGrpSpPr/>
          <p:nvPr/>
        </p:nvGrpSpPr>
        <p:grpSpPr>
          <a:xfrm>
            <a:off x="13070933" y="4905424"/>
            <a:ext cx="5131476" cy="3371372"/>
            <a:chOff x="13070933" y="4905424"/>
            <a:chExt cx="5131476" cy="3371372"/>
          </a:xfrm>
        </p:grpSpPr>
        <p:sp>
          <p:nvSpPr>
            <p:cNvPr id="12" name="Freeform 12"/>
            <p:cNvSpPr/>
            <p:nvPr/>
          </p:nvSpPr>
          <p:spPr>
            <a:xfrm>
              <a:off x="13320425" y="4905424"/>
              <a:ext cx="4632493" cy="2333092"/>
            </a:xfrm>
            <a:custGeom>
              <a:avLst/>
              <a:gdLst/>
              <a:ahLst/>
              <a:cxnLst/>
              <a:rect l="l" t="t" r="r" b="b"/>
              <a:pathLst>
                <a:path w="4632493" h="2333092">
                  <a:moveTo>
                    <a:pt x="0" y="0"/>
                  </a:moveTo>
                  <a:lnTo>
                    <a:pt x="4632493" y="0"/>
                  </a:lnTo>
                  <a:lnTo>
                    <a:pt x="4632493" y="2333092"/>
                  </a:lnTo>
                  <a:lnTo>
                    <a:pt x="0" y="233309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16675989" y="6973239"/>
              <a:ext cx="988333" cy="1303557"/>
            </a:xfrm>
            <a:custGeom>
              <a:avLst/>
              <a:gdLst/>
              <a:ahLst/>
              <a:cxnLst/>
              <a:rect l="l" t="t" r="r" b="b"/>
              <a:pathLst>
                <a:path w="988333" h="1303557">
                  <a:moveTo>
                    <a:pt x="0" y="0"/>
                  </a:moveTo>
                  <a:lnTo>
                    <a:pt x="988333" y="0"/>
                  </a:lnTo>
                  <a:lnTo>
                    <a:pt x="988333" y="1303557"/>
                  </a:lnTo>
                  <a:lnTo>
                    <a:pt x="0" y="13035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TextBox 20"/>
            <p:cNvSpPr txBox="1"/>
            <p:nvPr/>
          </p:nvSpPr>
          <p:spPr>
            <a:xfrm>
              <a:off x="14481731" y="5509494"/>
              <a:ext cx="2309879" cy="605925"/>
            </a:xfrm>
            <a:prstGeom prst="rect">
              <a:avLst/>
            </a:prstGeom>
          </p:spPr>
          <p:txBody>
            <a:bodyPr lIns="0" tIns="0" rIns="0" bIns="0" rtlCol="0" anchor="t">
              <a:spAutoFit/>
            </a:bodyPr>
            <a:lstStyle/>
            <a:p>
              <a:pPr algn="ctr">
                <a:lnSpc>
                  <a:spcPts val="4927"/>
                </a:lnSpc>
              </a:pPr>
              <a:r>
                <a:rPr lang="en-US" sz="3519" u="sng" dirty="0">
                  <a:solidFill>
                    <a:srgbClr val="272727"/>
                  </a:solidFill>
                  <a:latin typeface="Bevan"/>
                </a:rPr>
                <a:t>PHẦN II</a:t>
              </a:r>
            </a:p>
          </p:txBody>
        </p:sp>
        <p:sp>
          <p:nvSpPr>
            <p:cNvPr id="21" name="TextBox 21"/>
            <p:cNvSpPr txBox="1"/>
            <p:nvPr/>
          </p:nvSpPr>
          <p:spPr>
            <a:xfrm>
              <a:off x="13070933" y="6250228"/>
              <a:ext cx="5131476" cy="593104"/>
            </a:xfrm>
            <a:prstGeom prst="rect">
              <a:avLst/>
            </a:prstGeom>
          </p:spPr>
          <p:txBody>
            <a:bodyPr lIns="0" tIns="0" rIns="0" bIns="0" rtlCol="0" anchor="t">
              <a:spAutoFit/>
            </a:bodyPr>
            <a:lstStyle/>
            <a:p>
              <a:pPr algn="ctr">
                <a:lnSpc>
                  <a:spcPts val="4924"/>
                </a:lnSpc>
                <a:spcBef>
                  <a:spcPct val="0"/>
                </a:spcBef>
              </a:pPr>
              <a:r>
                <a:rPr lang="en-US" sz="3283" dirty="0" err="1">
                  <a:solidFill>
                    <a:srgbClr val="FF3200"/>
                  </a:solidFill>
                  <a:latin typeface="Calistoga"/>
                </a:rPr>
                <a:t>Học</a:t>
              </a:r>
              <a:r>
                <a:rPr lang="en-US" sz="3283" dirty="0">
                  <a:solidFill>
                    <a:srgbClr val="FF3200"/>
                  </a:solidFill>
                  <a:latin typeface="Calistoga"/>
                </a:rPr>
                <a:t> </a:t>
              </a:r>
              <a:r>
                <a:rPr lang="en-US" sz="3283" dirty="0" err="1">
                  <a:solidFill>
                    <a:srgbClr val="FF3200"/>
                  </a:solidFill>
                  <a:latin typeface="Calistoga"/>
                </a:rPr>
                <a:t>hỏi</a:t>
              </a:r>
              <a:r>
                <a:rPr lang="en-US" sz="3283" dirty="0">
                  <a:solidFill>
                    <a:srgbClr val="FF3200"/>
                  </a:solidFill>
                  <a:latin typeface="Calistoga"/>
                </a:rPr>
                <a:t> </a:t>
              </a:r>
              <a:r>
                <a:rPr lang="en-US" sz="3283" dirty="0" err="1">
                  <a:solidFill>
                    <a:srgbClr val="FF3200"/>
                  </a:solidFill>
                  <a:latin typeface="Calistoga"/>
                </a:rPr>
                <a:t>kinh</a:t>
              </a:r>
              <a:endParaRPr lang="en-US" sz="3283" dirty="0">
                <a:solidFill>
                  <a:srgbClr val="FF3200"/>
                </a:solidFill>
                <a:latin typeface="Calistoga"/>
              </a:endParaRPr>
            </a:p>
          </p:txBody>
        </p:sp>
      </p:grpSp>
      <p:grpSp>
        <p:nvGrpSpPr>
          <p:cNvPr id="26" name="Group 25">
            <a:extLst>
              <a:ext uri="{FF2B5EF4-FFF2-40B4-BE49-F238E27FC236}">
                <a16:creationId xmlns:a16="http://schemas.microsoft.com/office/drawing/2014/main" id="{39ABD129-A2DC-4E4B-9127-13E01C43AF1D}"/>
              </a:ext>
            </a:extLst>
          </p:cNvPr>
          <p:cNvGrpSpPr/>
          <p:nvPr/>
        </p:nvGrpSpPr>
        <p:grpSpPr>
          <a:xfrm>
            <a:off x="7517035" y="5762674"/>
            <a:ext cx="5131476" cy="4402326"/>
            <a:chOff x="7517035" y="5762674"/>
            <a:chExt cx="5131476" cy="4402326"/>
          </a:xfrm>
        </p:grpSpPr>
        <p:sp>
          <p:nvSpPr>
            <p:cNvPr id="10" name="Freeform 10"/>
            <p:cNvSpPr/>
            <p:nvPr/>
          </p:nvSpPr>
          <p:spPr>
            <a:xfrm>
              <a:off x="7704843" y="5762674"/>
              <a:ext cx="4755859" cy="3476101"/>
            </a:xfrm>
            <a:custGeom>
              <a:avLst/>
              <a:gdLst/>
              <a:ahLst/>
              <a:cxnLst/>
              <a:rect l="l" t="t" r="r" b="b"/>
              <a:pathLst>
                <a:path w="4755859" h="3476101">
                  <a:moveTo>
                    <a:pt x="0" y="0"/>
                  </a:moveTo>
                  <a:lnTo>
                    <a:pt x="4755860" y="0"/>
                  </a:lnTo>
                  <a:lnTo>
                    <a:pt x="4755860" y="3476101"/>
                  </a:lnTo>
                  <a:lnTo>
                    <a:pt x="0" y="34761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11051154" y="8761512"/>
              <a:ext cx="1064099" cy="1403488"/>
            </a:xfrm>
            <a:custGeom>
              <a:avLst/>
              <a:gdLst/>
              <a:ahLst/>
              <a:cxnLst/>
              <a:rect l="l" t="t" r="r" b="b"/>
              <a:pathLst>
                <a:path w="1064099" h="1403488">
                  <a:moveTo>
                    <a:pt x="0" y="0"/>
                  </a:moveTo>
                  <a:lnTo>
                    <a:pt x="1064099" y="0"/>
                  </a:lnTo>
                  <a:lnTo>
                    <a:pt x="1064099" y="1403487"/>
                  </a:lnTo>
                  <a:lnTo>
                    <a:pt x="0" y="14034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TextBox 22"/>
            <p:cNvSpPr txBox="1"/>
            <p:nvPr/>
          </p:nvSpPr>
          <p:spPr>
            <a:xfrm>
              <a:off x="7517035" y="7114691"/>
              <a:ext cx="5131476" cy="1511307"/>
            </a:xfrm>
            <a:prstGeom prst="rect">
              <a:avLst/>
            </a:prstGeom>
          </p:spPr>
          <p:txBody>
            <a:bodyPr lIns="0" tIns="0" rIns="0" bIns="0" rtlCol="0" anchor="t">
              <a:spAutoFit/>
            </a:bodyPr>
            <a:lstStyle/>
            <a:p>
              <a:pPr algn="ctr">
                <a:lnSpc>
                  <a:spcPts val="6124"/>
                </a:lnSpc>
                <a:spcBef>
                  <a:spcPct val="0"/>
                </a:spcBef>
              </a:pPr>
              <a:r>
                <a:rPr lang="en-US" sz="4083">
                  <a:solidFill>
                    <a:srgbClr val="FF3200"/>
                  </a:solidFill>
                  <a:latin typeface="Calistoga"/>
                </a:rPr>
                <a:t>Giáo lý hồng ân Thánh Thể</a:t>
              </a:r>
            </a:p>
          </p:txBody>
        </p:sp>
        <p:sp>
          <p:nvSpPr>
            <p:cNvPr id="23" name="TextBox 23"/>
            <p:cNvSpPr txBox="1"/>
            <p:nvPr/>
          </p:nvSpPr>
          <p:spPr>
            <a:xfrm>
              <a:off x="8887044" y="6388159"/>
              <a:ext cx="2391458" cy="605925"/>
            </a:xfrm>
            <a:prstGeom prst="rect">
              <a:avLst/>
            </a:prstGeom>
          </p:spPr>
          <p:txBody>
            <a:bodyPr lIns="0" tIns="0" rIns="0" bIns="0" rtlCol="0" anchor="t">
              <a:spAutoFit/>
            </a:bodyPr>
            <a:lstStyle/>
            <a:p>
              <a:pPr algn="ctr">
                <a:lnSpc>
                  <a:spcPts val="4927"/>
                </a:lnSpc>
              </a:pPr>
              <a:r>
                <a:rPr lang="en-US" sz="3519" u="sng" dirty="0">
                  <a:solidFill>
                    <a:srgbClr val="272727"/>
                  </a:solidFill>
                  <a:latin typeface="Bevan"/>
                </a:rPr>
                <a:t>PHẦN III</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heckerboard(across)">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4816" y="2090608"/>
            <a:ext cx="16853186" cy="2215991"/>
          </a:xfrm>
          <a:prstGeom prst="rect">
            <a:avLst/>
          </a:prstGeom>
        </p:spPr>
        <p:txBody>
          <a:bodyPr lIns="0" tIns="0" rIns="0" bIns="0" rtlCol="0" anchor="t">
            <a:spAutoFit/>
          </a:bodyPr>
          <a:lstStyle/>
          <a:p>
            <a:pPr algn="ctr"/>
            <a:r>
              <a:rPr lang="vi-VN" sz="4800" dirty="0"/>
              <a:t>Trong chương 5 “Canh tân hội đoàn” của bản văn “Canh tân đời sống đức tin” đã đề cập đến những khía cạnh nào về đời sống hội đoàn?</a:t>
            </a:r>
            <a:endParaRPr lang="en-US" sz="4800" b="1" dirty="0">
              <a:solidFill>
                <a:srgbClr val="000000"/>
              </a:solidFill>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03</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97778" y="4637513"/>
              <a:ext cx="11239036"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Canh tân sinh hoạt hội đoàn; thống nhất cơ cấu tổ chức hội đoàn; hướng dẫn thiết lập quy chế hội đoàn cấp giáo xứ</a:t>
              </a:r>
              <a:endParaRPr lang="en-US" sz="3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9804" cy="1378925"/>
            <a:chOff x="804785" y="5906959"/>
            <a:chExt cx="13569804"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91127" y="6080768"/>
              <a:ext cx="11683462"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Canh tân sinh hoạt hội đoàn; thống nhất cơ cấu tổ chức hội đoàn; hướng dẫn thiết lập quy chế hội đoàn cấp giáo xứ; cải thiện đời sống đức tin</a:t>
              </a:r>
              <a:endParaRPr lang="en-US" sz="30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981003" cy="1378925"/>
            <a:chOff x="781329" y="7469060"/>
            <a:chExt cx="13981003"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707425" y="7653450"/>
              <a:ext cx="12054907"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Bản chất hội đoàn; canh tân sinh hoạt hội đoàn; thống nhất cơ cấu </a:t>
              </a:r>
              <a:br>
                <a:rPr lang="vi-VN" sz="3000" dirty="0">
                  <a:latin typeface="Times New Roman" panose="02020603050405020304" pitchFamily="18" charset="0"/>
                  <a:cs typeface="Times New Roman" panose="02020603050405020304" pitchFamily="18" charset="0"/>
                </a:rPr>
              </a:br>
              <a:r>
                <a:rPr lang="vi-VN" sz="3000" dirty="0">
                  <a:latin typeface="Times New Roman" panose="02020603050405020304" pitchFamily="18" charset="0"/>
                  <a:cs typeface="Times New Roman" panose="02020603050405020304" pitchFamily="18" charset="0"/>
                </a:rPr>
                <a:t>tổ chức hội đoàn</a:t>
              </a:r>
              <a:endParaRPr lang="en-US" sz="30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90580" cy="1378925"/>
            <a:chOff x="770303" y="8908850"/>
            <a:chExt cx="13590580"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752929" y="9114751"/>
              <a:ext cx="1160795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Bản chất hội đoàn; canh tân sinh hoạt hội đoàn; thống nhất cơ cấu tổ chức hội đoàn; hướng dẫn thiết lập quy chế hội đoàn cấp giáo xứ</a:t>
              </a:r>
              <a:endParaRPr lang="en-US" sz="30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EF223FD7-5463-544C-AA47-672814307F47}"/>
              </a:ext>
            </a:extLst>
          </p:cNvPr>
          <p:cNvGrpSpPr/>
          <p:nvPr/>
        </p:nvGrpSpPr>
        <p:grpSpPr>
          <a:xfrm>
            <a:off x="758731" y="8911488"/>
            <a:ext cx="13504564" cy="1378925"/>
            <a:chOff x="770303" y="8908850"/>
            <a:chExt cx="13504564" cy="1378925"/>
          </a:xfrm>
        </p:grpSpPr>
        <p:sp>
          <p:nvSpPr>
            <p:cNvPr id="140" name="Rectangle 139">
              <a:extLst>
                <a:ext uri="{FF2B5EF4-FFF2-40B4-BE49-F238E27FC236}">
                  <a16:creationId xmlns:a16="http://schemas.microsoft.com/office/drawing/2014/main" id="{ECC38021-318A-2F42-AE2B-11A227997477}"/>
                </a:ext>
              </a:extLst>
            </p:cNvPr>
            <p:cNvSpPr/>
            <p:nvPr/>
          </p:nvSpPr>
          <p:spPr>
            <a:xfrm>
              <a:off x="1494751" y="9074665"/>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3C1651B5-5A15-0241-BB2C-B0C46FA52695}"/>
                </a:ext>
              </a:extLst>
            </p:cNvPr>
            <p:cNvSpPr txBox="1"/>
            <p:nvPr/>
          </p:nvSpPr>
          <p:spPr>
            <a:xfrm>
              <a:off x="2467709" y="9109770"/>
              <a:ext cx="11651285" cy="1015663"/>
            </a:xfrm>
            <a:prstGeom prst="rect">
              <a:avLst/>
            </a:prstGeom>
            <a:solidFill>
              <a:srgbClr val="00B050"/>
            </a:solidFill>
          </p:spPr>
          <p:txBody>
            <a:bodyPr wrap="square" rtlCol="0">
              <a:spAutoFit/>
            </a:bodyPr>
            <a:lstStyle/>
            <a:p>
              <a:r>
                <a:rPr lang="vi-VN" sz="3000" dirty="0">
                  <a:solidFill>
                    <a:schemeClr val="bg1"/>
                  </a:solidFill>
                  <a:latin typeface="Times New Roman" panose="02020603050405020304" pitchFamily="18" charset="0"/>
                  <a:cs typeface="Times New Roman" panose="02020603050405020304" pitchFamily="18" charset="0"/>
                </a:rPr>
                <a:t>Bản chất hội đoàn; canh tân sinh hoạt hội đoàn; thống nhất cơ cấu tổ chức hội đoàn; hướng dẫn thiết lập quy chế hội đoàn cấp giáo xứ</a:t>
              </a:r>
              <a:endParaRPr lang="en-US" sz="30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07B2F12A-93D0-E749-A706-C5F763ACF078}"/>
                </a:ext>
              </a:extLst>
            </p:cNvPr>
            <p:cNvGrpSpPr/>
            <p:nvPr/>
          </p:nvGrpSpPr>
          <p:grpSpPr>
            <a:xfrm>
              <a:off x="770303" y="8908850"/>
              <a:ext cx="1253469" cy="1378925"/>
              <a:chOff x="831535" y="4438728"/>
              <a:chExt cx="1253469" cy="1378925"/>
            </a:xfrm>
          </p:grpSpPr>
          <p:grpSp>
            <p:nvGrpSpPr>
              <p:cNvPr id="143" name="Group 45">
                <a:extLst>
                  <a:ext uri="{FF2B5EF4-FFF2-40B4-BE49-F238E27FC236}">
                    <a16:creationId xmlns:a16="http://schemas.microsoft.com/office/drawing/2014/main" id="{2A1061C2-2F56-AE40-9B04-439B664652CE}"/>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2D814078-AA98-F54E-8098-473C89EB5D7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E2DB9A74-BD62-7544-A22E-532930A7788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D724E880-AA29-6A46-8F11-9CB2F6F6BEB2}"/>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5BB3E583-1AB5-264B-9F0C-8C3A7DD951D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94181A74-4817-9848-8EB4-1CCE0B4FA7D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E34736F-FA6E-3B49-A71F-7122202CCB7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grpSp>
        <p:nvGrpSpPr>
          <p:cNvPr id="161" name="Group 160">
            <a:extLst>
              <a:ext uri="{FF2B5EF4-FFF2-40B4-BE49-F238E27FC236}">
                <a16:creationId xmlns:a16="http://schemas.microsoft.com/office/drawing/2014/main" id="{07897808-2507-4E41-89E0-006553C781AA}"/>
              </a:ext>
            </a:extLst>
          </p:cNvPr>
          <p:cNvGrpSpPr/>
          <p:nvPr/>
        </p:nvGrpSpPr>
        <p:grpSpPr>
          <a:xfrm>
            <a:off x="770515" y="8899806"/>
            <a:ext cx="13590580" cy="1378925"/>
            <a:chOff x="770303" y="8908850"/>
            <a:chExt cx="13590580" cy="1378925"/>
          </a:xfrm>
        </p:grpSpPr>
        <p:sp>
          <p:nvSpPr>
            <p:cNvPr id="162" name="Rectangle 161">
              <a:extLst>
                <a:ext uri="{FF2B5EF4-FFF2-40B4-BE49-F238E27FC236}">
                  <a16:creationId xmlns:a16="http://schemas.microsoft.com/office/drawing/2014/main" id="{52C2E2F7-5496-FA4F-BC32-4D887689E2D3}"/>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63" name="TextBox 162">
              <a:extLst>
                <a:ext uri="{FF2B5EF4-FFF2-40B4-BE49-F238E27FC236}">
                  <a16:creationId xmlns:a16="http://schemas.microsoft.com/office/drawing/2014/main" id="{8ACAB50B-B924-524A-8520-FA78FC3347BB}"/>
                </a:ext>
              </a:extLst>
            </p:cNvPr>
            <p:cNvSpPr txBox="1"/>
            <p:nvPr/>
          </p:nvSpPr>
          <p:spPr>
            <a:xfrm>
              <a:off x="2752929" y="9114751"/>
              <a:ext cx="1160795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Bản chất hội đoàn; canh tân sinh hoạt hội đoàn; thống nhất cơ cấu tổ chức hội đoàn; hướng dẫn thiết lập quy chế hội đoàn cấp giáo xứ</a:t>
              </a:r>
              <a:endParaRPr lang="en-US" sz="3000" dirty="0">
                <a:latin typeface="Times New Roman" panose="02020603050405020304" pitchFamily="18" charset="0"/>
                <a:cs typeface="Times New Roman" panose="02020603050405020304" pitchFamily="18" charset="0"/>
              </a:endParaRPr>
            </a:p>
          </p:txBody>
        </p:sp>
        <p:grpSp>
          <p:nvGrpSpPr>
            <p:cNvPr id="164" name="Group 163">
              <a:extLst>
                <a:ext uri="{FF2B5EF4-FFF2-40B4-BE49-F238E27FC236}">
                  <a16:creationId xmlns:a16="http://schemas.microsoft.com/office/drawing/2014/main" id="{8A846F63-79E0-4642-AFAF-D2D6E0D3C32F}"/>
                </a:ext>
              </a:extLst>
            </p:cNvPr>
            <p:cNvGrpSpPr/>
            <p:nvPr/>
          </p:nvGrpSpPr>
          <p:grpSpPr>
            <a:xfrm>
              <a:off x="770303" y="8908850"/>
              <a:ext cx="1253469" cy="1378925"/>
              <a:chOff x="831535" y="4438728"/>
              <a:chExt cx="1253469" cy="1378925"/>
            </a:xfrm>
          </p:grpSpPr>
          <p:grpSp>
            <p:nvGrpSpPr>
              <p:cNvPr id="165" name="Group 45">
                <a:extLst>
                  <a:ext uri="{FF2B5EF4-FFF2-40B4-BE49-F238E27FC236}">
                    <a16:creationId xmlns:a16="http://schemas.microsoft.com/office/drawing/2014/main" id="{E353A4B8-AE06-9144-82FB-77328B6856AF}"/>
                  </a:ext>
                </a:extLst>
              </p:cNvPr>
              <p:cNvGrpSpPr/>
              <p:nvPr/>
            </p:nvGrpSpPr>
            <p:grpSpPr>
              <a:xfrm>
                <a:off x="831535" y="4438728"/>
                <a:ext cx="1206559" cy="1378925"/>
                <a:chOff x="0" y="0"/>
                <a:chExt cx="711200" cy="812800"/>
              </a:xfrm>
            </p:grpSpPr>
            <p:sp>
              <p:nvSpPr>
                <p:cNvPr id="170" name="Freeform 46">
                  <a:extLst>
                    <a:ext uri="{FF2B5EF4-FFF2-40B4-BE49-F238E27FC236}">
                      <a16:creationId xmlns:a16="http://schemas.microsoft.com/office/drawing/2014/main" id="{FEB69423-67F2-7641-8ACA-F0362E4269F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71" name="TextBox 47">
                  <a:extLst>
                    <a:ext uri="{FF2B5EF4-FFF2-40B4-BE49-F238E27FC236}">
                      <a16:creationId xmlns:a16="http://schemas.microsoft.com/office/drawing/2014/main" id="{4C0DDF20-F867-264E-BFFA-7CBD1B77676F}"/>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66" name="Group 48">
                <a:extLst>
                  <a:ext uri="{FF2B5EF4-FFF2-40B4-BE49-F238E27FC236}">
                    <a16:creationId xmlns:a16="http://schemas.microsoft.com/office/drawing/2014/main" id="{AB7E2766-1685-4A4E-9A7A-BCBB48D4F80F}"/>
                  </a:ext>
                </a:extLst>
              </p:cNvPr>
              <p:cNvGrpSpPr/>
              <p:nvPr/>
            </p:nvGrpSpPr>
            <p:grpSpPr>
              <a:xfrm>
                <a:off x="878445" y="4438728"/>
                <a:ext cx="1206559" cy="1378925"/>
                <a:chOff x="0" y="0"/>
                <a:chExt cx="711200" cy="812800"/>
              </a:xfrm>
            </p:grpSpPr>
            <p:sp>
              <p:nvSpPr>
                <p:cNvPr id="168" name="Freeform 49">
                  <a:extLst>
                    <a:ext uri="{FF2B5EF4-FFF2-40B4-BE49-F238E27FC236}">
                      <a16:creationId xmlns:a16="http://schemas.microsoft.com/office/drawing/2014/main" id="{BC20C2F2-D805-0745-8968-0E8A40B61C7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69" name="TextBox 50">
                  <a:extLst>
                    <a:ext uri="{FF2B5EF4-FFF2-40B4-BE49-F238E27FC236}">
                      <a16:creationId xmlns:a16="http://schemas.microsoft.com/office/drawing/2014/main" id="{869CB696-9C12-C542-BD40-9DCBB3290417}"/>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67" name="TextBox 51">
                <a:extLst>
                  <a:ext uri="{FF2B5EF4-FFF2-40B4-BE49-F238E27FC236}">
                    <a16:creationId xmlns:a16="http://schemas.microsoft.com/office/drawing/2014/main" id="{ADF8ECD7-E783-EF45-9C15-2E1B065801CA}"/>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spTree>
    <p:extLst>
      <p:ext uri="{BB962C8B-B14F-4D97-AF65-F5344CB8AC3E}">
        <p14:creationId xmlns:p14="http://schemas.microsoft.com/office/powerpoint/2010/main" val="177029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61"/>
                                        </p:tgtEl>
                                        <p:attrNameLst>
                                          <p:attrName>style.visibility</p:attrName>
                                        </p:attrNameLst>
                                      </p:cBhvr>
                                      <p:to>
                                        <p:strVal val="visible"/>
                                      </p:to>
                                    </p:set>
                                    <p:anim calcmode="lin" valueType="num">
                                      <p:cBhvr additive="base">
                                        <p:cTn id="99" dur="500" fill="hold"/>
                                        <p:tgtEl>
                                          <p:spTgt spid="161"/>
                                        </p:tgtEl>
                                        <p:attrNameLst>
                                          <p:attrName>ppt_x</p:attrName>
                                        </p:attrNameLst>
                                      </p:cBhvr>
                                      <p:tavLst>
                                        <p:tav tm="0">
                                          <p:val>
                                            <p:strVal val="0-#ppt_w/2"/>
                                          </p:val>
                                        </p:tav>
                                        <p:tav tm="100000">
                                          <p:val>
                                            <p:strVal val="#ppt_x"/>
                                          </p:val>
                                        </p:tav>
                                      </p:tavLst>
                                    </p:anim>
                                    <p:anim calcmode="lin" valueType="num">
                                      <p:cBhvr additive="base">
                                        <p:cTn id="100" dur="500" fill="hold"/>
                                        <p:tgtEl>
                                          <p:spTgt spid="1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61"/>
                                        </p:tgtEl>
                                      </p:cBhvr>
                                    </p:animEffect>
                                    <p:set>
                                      <p:cBhvr>
                                        <p:cTn id="110" dur="1" fill="hold">
                                          <p:stCondLst>
                                            <p:cond delay="499"/>
                                          </p:stCondLst>
                                        </p:cTn>
                                        <p:tgtEl>
                                          <p:spTgt spid="161"/>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81724" y="2983807"/>
            <a:ext cx="16853186" cy="738664"/>
          </a:xfrm>
          <a:prstGeom prst="rect">
            <a:avLst/>
          </a:prstGeom>
        </p:spPr>
        <p:txBody>
          <a:bodyPr lIns="0" tIns="0" rIns="0" bIns="0" rtlCol="0" anchor="t">
            <a:spAutoFit/>
          </a:bodyPr>
          <a:lstStyle/>
          <a:p>
            <a:r>
              <a:rPr lang="en-US" sz="4800" dirty="0" err="1">
                <a:latin typeface="Times New Roman" panose="02020603050405020304" pitchFamily="18" charset="0"/>
                <a:cs typeface="Times New Roman" panose="02020603050405020304" pitchFamily="18" charset="0"/>
              </a:rPr>
              <a:t>Đặc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điểm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nhất</a:t>
            </a:r>
            <a:r>
              <a:rPr lang="en-US" sz="4800" dirty="0">
                <a:latin typeface="Times New Roman" panose="02020603050405020304" pitchFamily="18" charset="0"/>
                <a:cs typeface="Times New Roman" panose="02020603050405020304" pitchFamily="18" charset="0"/>
              </a:rPr>
              <a:t>: “Theo </a:t>
            </a:r>
            <a:r>
              <a:rPr lang="en-US" sz="4800" dirty="0" err="1">
                <a:latin typeface="Times New Roman" panose="02020603050405020304" pitchFamily="18" charset="0"/>
                <a:cs typeface="Times New Roman" panose="02020603050405020304" pitchFamily="18" charset="0"/>
              </a:rPr>
              <a:t>đuổi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đích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nên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thánh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17</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đạo</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4790" cy="1378925"/>
            <a:chOff x="804785" y="5906959"/>
            <a:chExt cx="1350479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6113" y="6123828"/>
              <a:ext cx="11683462" cy="954107"/>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Biểu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lộ</a:t>
              </a:r>
              <a:r>
                <a:rPr lang="en-US" sz="2800" dirty="0">
                  <a:latin typeface="Times New Roman" panose="02020603050405020304" pitchFamily="18" charset="0"/>
                  <a:cs typeface="Times New Roman" panose="02020603050405020304" pitchFamily="18" charset="0"/>
                </a:rPr>
                <a:t> qua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sủng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võ</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giữa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tin</a:t>
              </a: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Xây dựng các công trình xã hội và giáo dục</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81329" y="5916391"/>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79679" y="6071753"/>
              <a:ext cx="11483103" cy="954107"/>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Biểu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lộ</a:t>
              </a:r>
              <a:r>
                <a:rPr lang="en-US" sz="2800" dirty="0">
                  <a:solidFill>
                    <a:schemeClr val="bg1"/>
                  </a:solidFill>
                  <a:latin typeface="Times New Roman" panose="02020603050405020304" pitchFamily="18" charset="0"/>
                  <a:cs typeface="Times New Roman" panose="02020603050405020304" pitchFamily="18" charset="0"/>
                </a:rPr>
                <a:t> qua </a:t>
              </a:r>
              <a:r>
                <a:rPr lang="en-US" sz="2800" dirty="0" err="1">
                  <a:solidFill>
                    <a:schemeClr val="bg1"/>
                  </a:solidFill>
                  <a:latin typeface="Times New Roman" panose="02020603050405020304" pitchFamily="18" charset="0"/>
                  <a:cs typeface="Times New Roman" panose="02020603050405020304" pitchFamily="18" charset="0"/>
                </a:rPr>
                <a:t>những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hoa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trái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sủng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Thánh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cổ</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võ</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phối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hợp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giữa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đời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sống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thực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đức</a:t>
              </a:r>
              <a:r>
                <a:rPr lang="en-US" sz="2800" dirty="0">
                  <a:solidFill>
                    <a:schemeClr val="bg1"/>
                  </a:solidFill>
                  <a:latin typeface="Times New Roman" panose="02020603050405020304" pitchFamily="18" charset="0"/>
                  <a:cs typeface="Times New Roman" panose="02020603050405020304" pitchFamily="18" charset="0"/>
                </a:rPr>
                <a:t> tin</a:t>
              </a: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8951A22B-763E-7942-A538-30D598227F57}"/>
              </a:ext>
            </a:extLst>
          </p:cNvPr>
          <p:cNvGrpSpPr/>
          <p:nvPr/>
        </p:nvGrpSpPr>
        <p:grpSpPr>
          <a:xfrm>
            <a:off x="796745" y="5906959"/>
            <a:ext cx="13504790" cy="1378925"/>
            <a:chOff x="804785" y="5906959"/>
            <a:chExt cx="13504790" cy="1378925"/>
          </a:xfrm>
        </p:grpSpPr>
        <p:sp>
          <p:nvSpPr>
            <p:cNvPr id="140" name="Rectangle 139">
              <a:extLst>
                <a:ext uri="{FF2B5EF4-FFF2-40B4-BE49-F238E27FC236}">
                  <a16:creationId xmlns:a16="http://schemas.microsoft.com/office/drawing/2014/main" id="{761BAE3D-4734-1E4C-AF0C-3FD13244DA29}"/>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D2C23F59-D5A7-E544-8346-EF219F8D9F24}"/>
                </a:ext>
              </a:extLst>
            </p:cNvPr>
            <p:cNvSpPr txBox="1"/>
            <p:nvPr/>
          </p:nvSpPr>
          <p:spPr>
            <a:xfrm>
              <a:off x="2626113" y="6123828"/>
              <a:ext cx="11683462" cy="954107"/>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Biểu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lộ</a:t>
              </a:r>
              <a:r>
                <a:rPr lang="en-US" sz="2800" dirty="0">
                  <a:latin typeface="Times New Roman" panose="02020603050405020304" pitchFamily="18" charset="0"/>
                  <a:cs typeface="Times New Roman" panose="02020603050405020304" pitchFamily="18" charset="0"/>
                </a:rPr>
                <a:t> qua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sủng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võ</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giữa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tin</a:t>
              </a:r>
            </a:p>
          </p:txBody>
        </p:sp>
        <p:grpSp>
          <p:nvGrpSpPr>
            <p:cNvPr id="142" name="Group 141">
              <a:extLst>
                <a:ext uri="{FF2B5EF4-FFF2-40B4-BE49-F238E27FC236}">
                  <a16:creationId xmlns:a16="http://schemas.microsoft.com/office/drawing/2014/main" id="{E01252E6-ED5F-D34C-906D-E06496C02B23}"/>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EBF99838-E816-9E41-A4A5-76AF55185966}"/>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0DBDC8BA-ADE3-E74A-A9C8-89BC6F9A0C7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796812DB-5B95-964C-B24C-7B1072B8CA1F}"/>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20F9BB1B-7783-644A-A8F5-F819890B0C82}"/>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B267CF80-A7ED-4E43-8D7E-2BEDA71DE0B3}"/>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C2887D0F-9D6D-194E-BD9A-F091475A414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E6C43923-25EE-364E-A8C5-3406EB9EE87D}"/>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407476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81724" y="2983807"/>
            <a:ext cx="16853186" cy="738664"/>
          </a:xfrm>
          <a:prstGeom prst="rect">
            <a:avLst/>
          </a:prstGeom>
        </p:spPr>
        <p:txBody>
          <a:bodyPr lIns="0" tIns="0" rIns="0" bIns="0" rtlCol="0" anchor="t">
            <a:spAutoFit/>
          </a:bodyPr>
          <a:lstStyle/>
          <a:p>
            <a:pPr algn="ctr"/>
            <a:r>
              <a:rPr lang="vi-VN" sz="4800" dirty="0">
                <a:latin typeface="+mj-lt"/>
              </a:rPr>
              <a:t>Ai là người giám sát các hiệp hội Ki-tô hữu?</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24</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hoàng</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606106" cy="1378925"/>
            <a:chOff x="804785" y="5906959"/>
            <a:chExt cx="1360610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727429" y="6303971"/>
              <a:ext cx="11683462"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mục</a:t>
              </a:r>
              <a:endParaRPr lang="en-US" sz="28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Cha </a:t>
              </a:r>
              <a:r>
                <a:rPr lang="en-US" sz="3200" dirty="0" err="1">
                  <a:latin typeface="Times New Roman" panose="02020603050405020304" pitchFamily="18" charset="0"/>
                  <a:cs typeface="Times New Roman" panose="02020603050405020304" pitchFamily="18" charset="0"/>
                </a:rPr>
                <a:t>xứ</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ea typeface="Krungthep" panose="02000400000000000000" pitchFamily="2" charset="-34"/>
                  <a:cs typeface="Times New Roman" panose="02020603050405020304" pitchFamily="18" charset="0"/>
                </a:rPr>
                <a:t>Giáo</a:t>
              </a:r>
              <a:r>
                <a:rPr lang="en-US" sz="3200" dirty="0">
                  <a:latin typeface="Times New Roman" panose="02020603050405020304" pitchFamily="18" charset="0"/>
                  <a:ea typeface="Krungthep" panose="02000400000000000000" pitchFamily="2" charset="-34"/>
                  <a:cs typeface="Times New Roman" panose="02020603050405020304" pitchFamily="18" charset="0"/>
                </a:rPr>
                <a:t> </a:t>
              </a:r>
              <a:r>
                <a:rPr lang="en-US" sz="3200" dirty="0" err="1">
                  <a:latin typeface="Times New Roman" panose="02020603050405020304" pitchFamily="18" charset="0"/>
                  <a:ea typeface="Krungthep" panose="02000400000000000000" pitchFamily="2" charset="-34"/>
                  <a:cs typeface="Times New Roman" panose="02020603050405020304" pitchFamily="18" charset="0"/>
                </a:rPr>
                <a:t>dân</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76820" y="5915556"/>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31238" y="6326341"/>
              <a:ext cx="11483103" cy="523220"/>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Đức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Giám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mục</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459CC97A-AABA-ED48-8440-16550CBCD759}"/>
              </a:ext>
            </a:extLst>
          </p:cNvPr>
          <p:cNvGrpSpPr/>
          <p:nvPr/>
        </p:nvGrpSpPr>
        <p:grpSpPr>
          <a:xfrm>
            <a:off x="776820" y="5908682"/>
            <a:ext cx="13606106" cy="1378925"/>
            <a:chOff x="804785" y="5906959"/>
            <a:chExt cx="13606106" cy="1378925"/>
          </a:xfrm>
        </p:grpSpPr>
        <p:sp>
          <p:nvSpPr>
            <p:cNvPr id="140" name="Rectangle 139">
              <a:extLst>
                <a:ext uri="{FF2B5EF4-FFF2-40B4-BE49-F238E27FC236}">
                  <a16:creationId xmlns:a16="http://schemas.microsoft.com/office/drawing/2014/main" id="{F3EBFB5F-8215-0145-9E40-33AE9A90AFF7}"/>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CCF5BF37-CD47-E84A-BBB8-735FA0EC72D0}"/>
                </a:ext>
              </a:extLst>
            </p:cNvPr>
            <p:cNvSpPr txBox="1"/>
            <p:nvPr/>
          </p:nvSpPr>
          <p:spPr>
            <a:xfrm>
              <a:off x="2727429" y="6303971"/>
              <a:ext cx="11683462"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mục</a:t>
              </a:r>
              <a:endParaRPr lang="en-US" sz="28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ADF536BE-0682-8847-9E4E-F754B37EA87C}"/>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ACDA04F0-BD93-8F4C-8E1A-28D4919A2D0C}"/>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D54C436E-6C87-2345-8E25-F0613AD49B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7FE903DD-5E9B-6D47-AB17-13203CC5079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4494BFFC-340B-AA44-BA7E-E3E6DF6C39ED}"/>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FE4D1D9-615D-8946-9703-15AF6F1B159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E67B2938-8A6F-0E4B-82D9-ED64836D72F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E03EC9B-90D3-1344-AA71-3829A9420F05}"/>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341346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28132" y="2452116"/>
            <a:ext cx="16853186" cy="1477328"/>
          </a:xfrm>
          <a:prstGeom prst="rect">
            <a:avLst/>
          </a:prstGeom>
        </p:spPr>
        <p:txBody>
          <a:bodyPr lIns="0" tIns="0" rIns="0" bIns="0" rtlCol="0" anchor="t">
            <a:spAutoFit/>
          </a:bodyPr>
          <a:lstStyle/>
          <a:p>
            <a:pPr algn="ctr"/>
            <a:r>
              <a:rPr lang="vi-VN" sz="4800" dirty="0">
                <a:latin typeface="Times New Roman" panose="02020603050405020304" pitchFamily="18" charset="0"/>
                <a:cs typeface="Times New Roman" panose="02020603050405020304" pitchFamily="18" charset="0"/>
              </a:rPr>
              <a:t>Ban – hội đoàn có được tự ý phổ biến các sách báo tài liệu mà</a:t>
            </a:r>
            <a:br>
              <a:rPr lang="vi-VN" sz="4800" dirty="0">
                <a:latin typeface="Times New Roman" panose="02020603050405020304" pitchFamily="18" charset="0"/>
                <a:cs typeface="Times New Roman" panose="02020603050405020304" pitchFamily="18" charset="0"/>
              </a:rPr>
            </a:br>
            <a:r>
              <a:rPr lang="vi-VN" sz="4800" dirty="0">
                <a:latin typeface="Times New Roman" panose="02020603050405020304" pitchFamily="18" charset="0"/>
                <a:cs typeface="Times New Roman" panose="02020603050405020304" pitchFamily="18" charset="0"/>
              </a:rPr>
              <a:t> chưa được kiểm duyệt không?</a:t>
            </a:r>
            <a:endParaRPr lang="en-US" sz="48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34</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nếu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4790" cy="1378925"/>
            <a:chOff x="804785" y="5906959"/>
            <a:chExt cx="1350479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6113" y="6329894"/>
              <a:ext cx="11683462"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vì</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nội</a:t>
              </a:r>
              <a:r>
                <a:rPr lang="en-US" sz="2800" dirty="0">
                  <a:latin typeface="Times New Roman" panose="02020603050405020304" pitchFamily="18" charset="0"/>
                  <a:cs typeface="Times New Roman" panose="02020603050405020304" pitchFamily="18" charset="0"/>
                </a:rPr>
                <a:t> dung </a:t>
              </a:r>
              <a:r>
                <a:rPr lang="en-US" sz="2800" dirty="0" err="1">
                  <a:latin typeface="Times New Roman" panose="02020603050405020304" pitchFamily="18" charset="0"/>
                  <a:cs typeface="Times New Roman" panose="02020603050405020304" pitchFamily="18" charset="0"/>
                </a:rPr>
                <a:t>sai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giáo</a:t>
              </a:r>
              <a:endParaRPr lang="en-US" sz="28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nếu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vi </a:t>
              </a:r>
              <a:r>
                <a:rPr lang="en-US" sz="3200" dirty="0" err="1">
                  <a:latin typeface="Times New Roman" panose="02020603050405020304" pitchFamily="18" charset="0"/>
                  <a:cs typeface="Times New Roman" panose="02020603050405020304" pitchFamily="18" charset="0"/>
                </a:rPr>
                <a:t>phạm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pháp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luật</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Không, nếu chưa có sự kiểm duyệt của nhà chức trách Giáo hội</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79086" y="5908311"/>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31238" y="6326341"/>
              <a:ext cx="11483103" cy="523220"/>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Không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vì</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có</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những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tài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liệu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chứa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những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nội</a:t>
              </a:r>
              <a:r>
                <a:rPr lang="en-US" sz="2800" dirty="0">
                  <a:solidFill>
                    <a:schemeClr val="bg1"/>
                  </a:solidFill>
                  <a:latin typeface="Times New Roman" panose="02020603050405020304" pitchFamily="18" charset="0"/>
                  <a:cs typeface="Times New Roman" panose="02020603050405020304" pitchFamily="18" charset="0"/>
                </a:rPr>
                <a:t> dung </a:t>
              </a:r>
              <a:r>
                <a:rPr lang="en-US" sz="2800" dirty="0" err="1">
                  <a:solidFill>
                    <a:schemeClr val="bg1"/>
                  </a:solidFill>
                  <a:latin typeface="Times New Roman" panose="02020603050405020304" pitchFamily="18" charset="0"/>
                  <a:cs typeface="Times New Roman" panose="02020603050405020304" pitchFamily="18" charset="0"/>
                </a:rPr>
                <a:t>sai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lạc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đức</a:t>
              </a:r>
              <a:r>
                <a:rPr lang="en-US" sz="2800" dirty="0">
                  <a:solidFill>
                    <a:schemeClr val="bg1"/>
                  </a:solidFill>
                  <a:latin typeface="Times New Roman" panose="02020603050405020304" pitchFamily="18" charset="0"/>
                  <a:cs typeface="Times New Roman" panose="02020603050405020304" pitchFamily="18" charset="0"/>
                </a:rPr>
                <a:t> tin </a:t>
              </a:r>
              <a:r>
                <a:rPr lang="en-US" sz="2800" dirty="0" err="1">
                  <a:solidFill>
                    <a:schemeClr val="bg1"/>
                  </a:solidFill>
                  <a:latin typeface="Times New Roman" panose="02020603050405020304" pitchFamily="18" charset="0"/>
                  <a:cs typeface="Times New Roman" panose="02020603050405020304" pitchFamily="18" charset="0"/>
                </a:rPr>
                <a:t>Công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giáo</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1DC0EAE5-5DC3-7947-B8F9-CB2F0AAACFEF}"/>
              </a:ext>
            </a:extLst>
          </p:cNvPr>
          <p:cNvGrpSpPr/>
          <p:nvPr/>
        </p:nvGrpSpPr>
        <p:grpSpPr>
          <a:xfrm>
            <a:off x="796745" y="5895082"/>
            <a:ext cx="13504790" cy="1378925"/>
            <a:chOff x="804785" y="5906959"/>
            <a:chExt cx="13504790" cy="1378925"/>
          </a:xfrm>
        </p:grpSpPr>
        <p:sp>
          <p:nvSpPr>
            <p:cNvPr id="140" name="Rectangle 139">
              <a:extLst>
                <a:ext uri="{FF2B5EF4-FFF2-40B4-BE49-F238E27FC236}">
                  <a16:creationId xmlns:a16="http://schemas.microsoft.com/office/drawing/2014/main" id="{6FAF5100-7918-F34C-9720-4F9AEE3CFF49}"/>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9D4179C6-2F9B-9B4A-AF93-1888C2ADCBB9}"/>
                </a:ext>
              </a:extLst>
            </p:cNvPr>
            <p:cNvSpPr txBox="1"/>
            <p:nvPr/>
          </p:nvSpPr>
          <p:spPr>
            <a:xfrm>
              <a:off x="2626113" y="6329894"/>
              <a:ext cx="11683462"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vì</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nội</a:t>
              </a:r>
              <a:r>
                <a:rPr lang="en-US" sz="2800" dirty="0">
                  <a:latin typeface="Times New Roman" panose="02020603050405020304" pitchFamily="18" charset="0"/>
                  <a:cs typeface="Times New Roman" panose="02020603050405020304" pitchFamily="18" charset="0"/>
                </a:rPr>
                <a:t> dung </a:t>
              </a:r>
              <a:r>
                <a:rPr lang="en-US" sz="2800" dirty="0" err="1">
                  <a:latin typeface="Times New Roman" panose="02020603050405020304" pitchFamily="18" charset="0"/>
                  <a:cs typeface="Times New Roman" panose="02020603050405020304" pitchFamily="18" charset="0"/>
                </a:rPr>
                <a:t>sai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giáo</a:t>
              </a:r>
              <a:endParaRPr lang="en-US" sz="28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29C4716F-749E-5E46-AC88-CD1A2D2ABCC6}"/>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DF0521C2-D007-5F40-94B1-08FC3374F4F1}"/>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243D1487-11AD-4845-B9D1-29226F9E1F1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F7B603C9-8525-5B4B-82A4-A95643A7A58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CB316DC0-7103-6748-A4E3-A5A7810975E0}"/>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456FDA2-97A4-EE47-8C6F-C9678A3DAF0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E11885F-C766-B34A-A3B4-F3FEFACEE9F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57C9EDFB-C84E-B640-B525-373E43D25C70}"/>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35426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childTnLst>
                          </p:cTn>
                        </p:par>
                        <p:par>
                          <p:cTn id="108" fill="hold">
                            <p:stCondLst>
                              <p:cond delay="500"/>
                            </p:stCondLst>
                            <p:childTnLst>
                              <p:par>
                                <p:cTn id="109" presetID="10" presetClass="exit" presetSubtype="0" fill="hold" grpId="1" nodeType="afterEffect">
                                  <p:stCondLst>
                                    <p:cond delay="0"/>
                                  </p:stCondLst>
                                  <p:childTnLst>
                                    <p:animEffect transition="out" filter="fade">
                                      <p:cBhvr>
                                        <p:cTn id="110" dur="500"/>
                                        <p:tgtEl>
                                          <p:spTgt spid="53"/>
                                        </p:tgtEl>
                                      </p:cBhvr>
                                    </p:animEffect>
                                    <p:set>
                                      <p:cBhvr>
                                        <p:cTn id="111" dur="1" fill="hold">
                                          <p:stCondLst>
                                            <p:cond delay="499"/>
                                          </p:stCondLst>
                                        </p:cTn>
                                        <p:tgtEl>
                                          <p:spTgt spid="53"/>
                                        </p:tgtEl>
                                        <p:attrNameLst>
                                          <p:attrName>style.visibility</p:attrName>
                                        </p:attrNameLst>
                                      </p:cBhvr>
                                      <p:to>
                                        <p:strVal val="hidden"/>
                                      </p:to>
                                    </p:set>
                                  </p:childTnLst>
                                </p:cTn>
                              </p:par>
                            </p:childTnLst>
                          </p:cTn>
                        </p:par>
                        <p:par>
                          <p:cTn id="112" fill="hold">
                            <p:stCondLst>
                              <p:cond delay="1000"/>
                            </p:stCondLst>
                            <p:childTnLst>
                              <p:par>
                                <p:cTn id="113" presetID="10" presetClass="entr" presetSubtype="0" fill="hold" grpId="0" nodeType="afterEffect">
                                  <p:stCondLst>
                                    <p:cond delay="500"/>
                                  </p:stCondLst>
                                  <p:childTnLst>
                                    <p:set>
                                      <p:cBhvr>
                                        <p:cTn id="114" dur="1" fill="hold">
                                          <p:stCondLst>
                                            <p:cond delay="0"/>
                                          </p:stCondLst>
                                        </p:cTn>
                                        <p:tgtEl>
                                          <p:spTgt spid="66"/>
                                        </p:tgtEl>
                                        <p:attrNameLst>
                                          <p:attrName>style.visibility</p:attrName>
                                        </p:attrNameLst>
                                      </p:cBhvr>
                                      <p:to>
                                        <p:strVal val="visible"/>
                                      </p:to>
                                    </p:set>
                                    <p:animEffect transition="in" filter="fade">
                                      <p:cBhvr>
                                        <p:cTn id="115"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31518" y="2654595"/>
            <a:ext cx="16853186" cy="738664"/>
          </a:xfrm>
          <a:prstGeom prst="rect">
            <a:avLst/>
          </a:prstGeom>
        </p:spPr>
        <p:txBody>
          <a:bodyPr lIns="0" tIns="0" rIns="0" bIns="0" rtlCol="0" anchor="t">
            <a:spAutoFit/>
          </a:bodyPr>
          <a:lstStyle/>
          <a:p>
            <a:pPr algn="ctr"/>
            <a:r>
              <a:rPr lang="vi-VN" sz="4800" dirty="0">
                <a:latin typeface="Times New Roman" panose="02020603050405020304" pitchFamily="18" charset="0"/>
                <a:cs typeface="Times New Roman" panose="02020603050405020304" pitchFamily="18" charset="0"/>
              </a:rPr>
              <a:t>Các hội đoàn tư cấp giáo xứ sẽ hoạt động như thế nào?</a:t>
            </a:r>
            <a:endParaRPr lang="en-US" sz="48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29</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Theo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phi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phủ</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4790" cy="1378925"/>
            <a:chOff x="804785" y="5906959"/>
            <a:chExt cx="1350479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6113" y="6329894"/>
              <a:ext cx="1168346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Theo </a:t>
              </a:r>
              <a:r>
                <a:rPr lang="en-US" sz="2800" dirty="0" err="1">
                  <a:latin typeface="Times New Roman" panose="02020603050405020304" pitchFamily="18" charset="0"/>
                  <a:cs typeface="Times New Roman" panose="02020603050405020304" pitchFamily="18" charset="0"/>
                </a:rPr>
                <a:t>quy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riêng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cha </a:t>
              </a:r>
              <a:r>
                <a:rPr lang="en-US" sz="2800" dirty="0" err="1">
                  <a:latin typeface="Times New Roman" panose="02020603050405020304" pitchFamily="18" charset="0"/>
                  <a:cs typeface="Times New Roman" panose="02020603050405020304" pitchFamily="18" charset="0"/>
                </a:rPr>
                <a:t>xứ</a:t>
              </a:r>
              <a:endParaRPr lang="en-US" sz="28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Theo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quốc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tế</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Theo quy chế của các cơ quan chính quyền địa phương</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77607" y="5914010"/>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31238" y="6326341"/>
              <a:ext cx="11483103"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Theo </a:t>
              </a:r>
              <a:r>
                <a:rPr lang="en-US" sz="2800" dirty="0" err="1">
                  <a:solidFill>
                    <a:schemeClr val="bg1"/>
                  </a:solidFill>
                  <a:latin typeface="Times New Roman" panose="02020603050405020304" pitchFamily="18" charset="0"/>
                  <a:cs typeface="Times New Roman" panose="02020603050405020304" pitchFamily="18" charset="0"/>
                </a:rPr>
                <a:t>quy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riêng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sự</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giám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cha </a:t>
              </a:r>
              <a:r>
                <a:rPr lang="en-US" sz="2800" dirty="0" err="1">
                  <a:solidFill>
                    <a:schemeClr val="bg1"/>
                  </a:solidFill>
                  <a:latin typeface="Times New Roman" panose="02020603050405020304" pitchFamily="18" charset="0"/>
                  <a:cs typeface="Times New Roman" panose="02020603050405020304" pitchFamily="18" charset="0"/>
                </a:rPr>
                <a:t>xứ</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61" name="Group 160">
            <a:extLst>
              <a:ext uri="{FF2B5EF4-FFF2-40B4-BE49-F238E27FC236}">
                <a16:creationId xmlns:a16="http://schemas.microsoft.com/office/drawing/2014/main" id="{7A144403-A65B-1542-A041-B00CBB5BEAEB}"/>
              </a:ext>
            </a:extLst>
          </p:cNvPr>
          <p:cNvGrpSpPr/>
          <p:nvPr/>
        </p:nvGrpSpPr>
        <p:grpSpPr>
          <a:xfrm>
            <a:off x="796745" y="5896258"/>
            <a:ext cx="13504790" cy="1378925"/>
            <a:chOff x="804785" y="5906959"/>
            <a:chExt cx="13504790" cy="1378925"/>
          </a:xfrm>
        </p:grpSpPr>
        <p:sp>
          <p:nvSpPr>
            <p:cNvPr id="162" name="Rectangle 161">
              <a:extLst>
                <a:ext uri="{FF2B5EF4-FFF2-40B4-BE49-F238E27FC236}">
                  <a16:creationId xmlns:a16="http://schemas.microsoft.com/office/drawing/2014/main" id="{CB4DE021-3CAB-2945-A6EB-DC76C2F15AC8}"/>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63" name="TextBox 162">
              <a:extLst>
                <a:ext uri="{FF2B5EF4-FFF2-40B4-BE49-F238E27FC236}">
                  <a16:creationId xmlns:a16="http://schemas.microsoft.com/office/drawing/2014/main" id="{55ED854A-BCFA-9148-B90D-680D023753EF}"/>
                </a:ext>
              </a:extLst>
            </p:cNvPr>
            <p:cNvSpPr txBox="1"/>
            <p:nvPr/>
          </p:nvSpPr>
          <p:spPr>
            <a:xfrm>
              <a:off x="2626113" y="6329894"/>
              <a:ext cx="1168346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Theo </a:t>
              </a:r>
              <a:r>
                <a:rPr lang="en-US" sz="2800" dirty="0" err="1">
                  <a:latin typeface="Times New Roman" panose="02020603050405020304" pitchFamily="18" charset="0"/>
                  <a:cs typeface="Times New Roman" panose="02020603050405020304" pitchFamily="18" charset="0"/>
                </a:rPr>
                <a:t>quy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riêng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cha </a:t>
              </a:r>
              <a:r>
                <a:rPr lang="en-US" sz="2800" dirty="0" err="1">
                  <a:latin typeface="Times New Roman" panose="02020603050405020304" pitchFamily="18" charset="0"/>
                  <a:cs typeface="Times New Roman" panose="02020603050405020304" pitchFamily="18" charset="0"/>
                </a:rPr>
                <a:t>xứ</a:t>
              </a:r>
              <a:endParaRPr lang="en-US" sz="2800" dirty="0">
                <a:latin typeface="Times New Roman" panose="02020603050405020304" pitchFamily="18" charset="0"/>
                <a:cs typeface="Times New Roman" panose="02020603050405020304" pitchFamily="18" charset="0"/>
              </a:endParaRPr>
            </a:p>
          </p:txBody>
        </p:sp>
        <p:grpSp>
          <p:nvGrpSpPr>
            <p:cNvPr id="164" name="Group 163">
              <a:extLst>
                <a:ext uri="{FF2B5EF4-FFF2-40B4-BE49-F238E27FC236}">
                  <a16:creationId xmlns:a16="http://schemas.microsoft.com/office/drawing/2014/main" id="{5F1B210D-9657-BB4F-828C-ED1C91EAA7BC}"/>
                </a:ext>
              </a:extLst>
            </p:cNvPr>
            <p:cNvGrpSpPr/>
            <p:nvPr/>
          </p:nvGrpSpPr>
          <p:grpSpPr>
            <a:xfrm>
              <a:off x="804785" y="5906959"/>
              <a:ext cx="1253469" cy="1378925"/>
              <a:chOff x="831535" y="4438728"/>
              <a:chExt cx="1253469" cy="1378925"/>
            </a:xfrm>
          </p:grpSpPr>
          <p:grpSp>
            <p:nvGrpSpPr>
              <p:cNvPr id="165" name="Group 45">
                <a:extLst>
                  <a:ext uri="{FF2B5EF4-FFF2-40B4-BE49-F238E27FC236}">
                    <a16:creationId xmlns:a16="http://schemas.microsoft.com/office/drawing/2014/main" id="{61AEA888-85F8-5945-9E72-452D0F3B6894}"/>
                  </a:ext>
                </a:extLst>
              </p:cNvPr>
              <p:cNvGrpSpPr/>
              <p:nvPr/>
            </p:nvGrpSpPr>
            <p:grpSpPr>
              <a:xfrm>
                <a:off x="831535" y="4438728"/>
                <a:ext cx="1206559" cy="1378925"/>
                <a:chOff x="0" y="0"/>
                <a:chExt cx="711200" cy="812800"/>
              </a:xfrm>
            </p:grpSpPr>
            <p:sp>
              <p:nvSpPr>
                <p:cNvPr id="170" name="Freeform 46">
                  <a:extLst>
                    <a:ext uri="{FF2B5EF4-FFF2-40B4-BE49-F238E27FC236}">
                      <a16:creationId xmlns:a16="http://schemas.microsoft.com/office/drawing/2014/main" id="{A3A633DB-72D5-1E41-A8C2-3B16907FFBF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71" name="TextBox 47">
                  <a:extLst>
                    <a:ext uri="{FF2B5EF4-FFF2-40B4-BE49-F238E27FC236}">
                      <a16:creationId xmlns:a16="http://schemas.microsoft.com/office/drawing/2014/main" id="{E6B112AD-3341-E842-928A-694D39E8F19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66" name="Group 48">
                <a:extLst>
                  <a:ext uri="{FF2B5EF4-FFF2-40B4-BE49-F238E27FC236}">
                    <a16:creationId xmlns:a16="http://schemas.microsoft.com/office/drawing/2014/main" id="{4C080E4E-02D7-CB43-B015-7C924A16145C}"/>
                  </a:ext>
                </a:extLst>
              </p:cNvPr>
              <p:cNvGrpSpPr/>
              <p:nvPr/>
            </p:nvGrpSpPr>
            <p:grpSpPr>
              <a:xfrm>
                <a:off x="878445" y="4438728"/>
                <a:ext cx="1206559" cy="1378925"/>
                <a:chOff x="0" y="0"/>
                <a:chExt cx="711200" cy="812800"/>
              </a:xfrm>
            </p:grpSpPr>
            <p:sp>
              <p:nvSpPr>
                <p:cNvPr id="168" name="Freeform 49">
                  <a:extLst>
                    <a:ext uri="{FF2B5EF4-FFF2-40B4-BE49-F238E27FC236}">
                      <a16:creationId xmlns:a16="http://schemas.microsoft.com/office/drawing/2014/main" id="{37525EE9-2DD0-C54E-BD59-A3B4461D99D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69" name="TextBox 50">
                  <a:extLst>
                    <a:ext uri="{FF2B5EF4-FFF2-40B4-BE49-F238E27FC236}">
                      <a16:creationId xmlns:a16="http://schemas.microsoft.com/office/drawing/2014/main" id="{4A2961A2-2110-CF46-B845-C9D6A66C419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67" name="TextBox 51">
                <a:extLst>
                  <a:ext uri="{FF2B5EF4-FFF2-40B4-BE49-F238E27FC236}">
                    <a16:creationId xmlns:a16="http://schemas.microsoft.com/office/drawing/2014/main" id="{C5DB75CF-40B5-DB4D-940C-38A17F91B9EC}"/>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396614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61"/>
                                        </p:tgtEl>
                                        <p:attrNameLst>
                                          <p:attrName>style.visibility</p:attrName>
                                        </p:attrNameLst>
                                      </p:cBhvr>
                                      <p:to>
                                        <p:strVal val="visible"/>
                                      </p:to>
                                    </p:set>
                                    <p:anim calcmode="lin" valueType="num">
                                      <p:cBhvr additive="base">
                                        <p:cTn id="99" dur="500" fill="hold"/>
                                        <p:tgtEl>
                                          <p:spTgt spid="161"/>
                                        </p:tgtEl>
                                        <p:attrNameLst>
                                          <p:attrName>ppt_x</p:attrName>
                                        </p:attrNameLst>
                                      </p:cBhvr>
                                      <p:tavLst>
                                        <p:tav tm="0">
                                          <p:val>
                                            <p:strVal val="0-#ppt_w/2"/>
                                          </p:val>
                                        </p:tav>
                                        <p:tav tm="100000">
                                          <p:val>
                                            <p:strVal val="#ppt_x"/>
                                          </p:val>
                                        </p:tav>
                                      </p:tavLst>
                                    </p:anim>
                                    <p:anim calcmode="lin" valueType="num">
                                      <p:cBhvr additive="base">
                                        <p:cTn id="100" dur="500" fill="hold"/>
                                        <p:tgtEl>
                                          <p:spTgt spid="1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61"/>
                                        </p:tgtEl>
                                      </p:cBhvr>
                                    </p:animEffect>
                                    <p:set>
                                      <p:cBhvr>
                                        <p:cTn id="110" dur="1" fill="hold">
                                          <p:stCondLst>
                                            <p:cond delay="499"/>
                                          </p:stCondLst>
                                        </p:cTn>
                                        <p:tgtEl>
                                          <p:spTgt spid="161"/>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31518" y="2654595"/>
            <a:ext cx="16853186" cy="738664"/>
          </a:xfrm>
          <a:prstGeom prst="rect">
            <a:avLst/>
          </a:prstGeom>
        </p:spPr>
        <p:txBody>
          <a:bodyPr lIns="0" tIns="0" rIns="0" bIns="0" rtlCol="0" anchor="t">
            <a:spAutoFit/>
          </a:bodyPr>
          <a:lstStyle/>
          <a:p>
            <a:pPr algn="ctr"/>
            <a:r>
              <a:rPr lang="vi-VN" sz="4800" dirty="0">
                <a:latin typeface="+mj-lt"/>
              </a:rPr>
              <a:t>Các hội đoàn chưa có quy chế cần phải làm gì?</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30</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4790" cy="1378925"/>
            <a:chOff x="804785" y="5906959"/>
            <a:chExt cx="1350479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6113" y="6329894"/>
              <a:ext cx="11683462" cy="553998"/>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Soạn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thảo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quy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chế</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nền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tảng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hoạt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động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endParaRPr lang="en-US" sz="30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Xây dựng cơ sở vật chất cho giáo xứ</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77943" y="5904412"/>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31238" y="6326341"/>
              <a:ext cx="11483103" cy="523220"/>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Soạn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làm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nền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tảng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hoạt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động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hội</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30439C75-A90C-604D-8733-B6F4D0C9B8F1}"/>
              </a:ext>
            </a:extLst>
          </p:cNvPr>
          <p:cNvGrpSpPr/>
          <p:nvPr/>
        </p:nvGrpSpPr>
        <p:grpSpPr>
          <a:xfrm>
            <a:off x="777943" y="5910589"/>
            <a:ext cx="13504790" cy="1378925"/>
            <a:chOff x="804785" y="5906959"/>
            <a:chExt cx="13504790" cy="1378925"/>
          </a:xfrm>
        </p:grpSpPr>
        <p:sp>
          <p:nvSpPr>
            <p:cNvPr id="140" name="Rectangle 139">
              <a:extLst>
                <a:ext uri="{FF2B5EF4-FFF2-40B4-BE49-F238E27FC236}">
                  <a16:creationId xmlns:a16="http://schemas.microsoft.com/office/drawing/2014/main" id="{19A4307C-D280-F244-8B48-59081248893C}"/>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31730197-4FC2-C54C-91D4-48CAE7E17C60}"/>
                </a:ext>
              </a:extLst>
            </p:cNvPr>
            <p:cNvSpPr txBox="1"/>
            <p:nvPr/>
          </p:nvSpPr>
          <p:spPr>
            <a:xfrm>
              <a:off x="2626113" y="6329894"/>
              <a:ext cx="11683462" cy="553998"/>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Soạn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thảo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quy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chế</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nền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tảng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hoạt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động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endParaRPr lang="en-US" sz="30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C53DA602-F2ED-B74F-BE0A-65F6F1B9C3CD}"/>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34409EB1-C83C-7B41-B7C2-8A6004DF2BA6}"/>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87458309-044A-7F4F-BC4E-CA61B75CE09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7EEAB218-5227-3D47-A7FD-CD4FAF0989B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DE5F4125-9400-A84C-BDAB-F62980AC0284}"/>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FB126139-92B5-364B-89D2-53D36A48399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AD3324E-C2F8-4740-A09B-2B8FDEC3D22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43C2857A-CE6E-524C-8AC4-31EBB088ABA5}"/>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301439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01300" y="2527413"/>
            <a:ext cx="16853186" cy="1477328"/>
          </a:xfrm>
          <a:prstGeom prst="rect">
            <a:avLst/>
          </a:prstGeom>
        </p:spPr>
        <p:txBody>
          <a:bodyPr lIns="0" tIns="0" rIns="0" bIns="0" rtlCol="0" anchor="t">
            <a:spAutoFit/>
          </a:bodyPr>
          <a:lstStyle/>
          <a:p>
            <a:pPr algn="ctr"/>
            <a:r>
              <a:rPr lang="vi-VN" sz="4800" dirty="0">
                <a:latin typeface="Times New Roman" panose="02020603050405020304" pitchFamily="18" charset="0"/>
                <a:cs typeface="Times New Roman" panose="02020603050405020304" pitchFamily="18" charset="0"/>
              </a:rPr>
              <a:t>Các ban- hội đoàn do giáo dân khởi xướng hoạt động </a:t>
            </a:r>
            <a:br>
              <a:rPr lang="vi-VN" sz="4800" dirty="0">
                <a:latin typeface="Times New Roman" panose="02020603050405020304" pitchFamily="18" charset="0"/>
                <a:cs typeface="Times New Roman" panose="02020603050405020304" pitchFamily="18" charset="0"/>
              </a:rPr>
            </a:br>
            <a:r>
              <a:rPr lang="vi-VN" sz="4800" dirty="0">
                <a:latin typeface="Times New Roman" panose="02020603050405020304" pitchFamily="18" charset="0"/>
                <a:cs typeface="Times New Roman" panose="02020603050405020304" pitchFamily="18" charset="0"/>
              </a:rPr>
              <a:t>dưới sự hướng dẫn của ai?</a:t>
            </a:r>
            <a:endParaRPr lang="en-US" sz="48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25</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Các cơ quan chính quyền địa phương</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4790" cy="1378925"/>
            <a:chOff x="804785" y="5906959"/>
            <a:chExt cx="1350479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6113" y="6329894"/>
              <a:ext cx="1168346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Cha </a:t>
              </a:r>
              <a:r>
                <a:rPr lang="en-US" sz="3200" dirty="0" err="1">
                  <a:latin typeface="Times New Roman" panose="02020603050405020304" pitchFamily="18" charset="0"/>
                  <a:cs typeface="Times New Roman" panose="02020603050405020304" pitchFamily="18" charset="0"/>
                </a:rPr>
                <a:t>xứ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phận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hoàng</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79638" y="5917066"/>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31238" y="6326341"/>
              <a:ext cx="11483103"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Cha </a:t>
              </a:r>
              <a:r>
                <a:rPr lang="en-US" sz="3200" dirty="0" err="1">
                  <a:solidFill>
                    <a:schemeClr val="bg1"/>
                  </a:solidFill>
                  <a:latin typeface="Times New Roman" panose="02020603050405020304" pitchFamily="18" charset="0"/>
                  <a:cs typeface="Times New Roman" panose="02020603050405020304" pitchFamily="18" charset="0"/>
                </a:rPr>
                <a:t>xứ</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Đức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Giám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mục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Giáo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phận</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226B295D-05BE-8A4B-8867-08B9217B78B8}"/>
              </a:ext>
            </a:extLst>
          </p:cNvPr>
          <p:cNvGrpSpPr/>
          <p:nvPr/>
        </p:nvGrpSpPr>
        <p:grpSpPr>
          <a:xfrm>
            <a:off x="783479" y="5920617"/>
            <a:ext cx="13504790" cy="1378925"/>
            <a:chOff x="804785" y="5906959"/>
            <a:chExt cx="13504790" cy="1378925"/>
          </a:xfrm>
        </p:grpSpPr>
        <p:sp>
          <p:nvSpPr>
            <p:cNvPr id="140" name="Rectangle 139">
              <a:extLst>
                <a:ext uri="{FF2B5EF4-FFF2-40B4-BE49-F238E27FC236}">
                  <a16:creationId xmlns:a16="http://schemas.microsoft.com/office/drawing/2014/main" id="{CFC65544-6451-5441-A2C4-E42C09B33EBC}"/>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E9FC0BDC-3F3C-F146-8B27-E7068D3B37BE}"/>
                </a:ext>
              </a:extLst>
            </p:cNvPr>
            <p:cNvSpPr txBox="1"/>
            <p:nvPr/>
          </p:nvSpPr>
          <p:spPr>
            <a:xfrm>
              <a:off x="2626113" y="6329894"/>
              <a:ext cx="1168346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Cha </a:t>
              </a:r>
              <a:r>
                <a:rPr lang="en-US" sz="3200" dirty="0" err="1">
                  <a:latin typeface="Times New Roman" panose="02020603050405020304" pitchFamily="18" charset="0"/>
                  <a:cs typeface="Times New Roman" panose="02020603050405020304" pitchFamily="18" charset="0"/>
                </a:rPr>
                <a:t>xứ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phận</a:t>
              </a:r>
              <a:endParaRPr lang="en-US" sz="32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93735E16-04C7-7D43-B915-8D42CB6F6872}"/>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78CD9423-BADF-3D48-832E-C0B879B3F15A}"/>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E90DBF6-D083-104A-969F-76496AEEEEF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F59A7F89-3402-8A4F-998A-80D8F260FF9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21F0AE33-259A-3040-A0F0-8068118CAF10}"/>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13CAFFCD-A164-CD4D-AC3B-160F9DB869F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B3C942A1-6B48-5A42-8F11-EE930158FAE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1CB80B7B-88A3-CB42-AB32-6CBFEF980C0D}"/>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39323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31518" y="2830966"/>
            <a:ext cx="16853186" cy="738664"/>
          </a:xfrm>
          <a:prstGeom prst="rect">
            <a:avLst/>
          </a:prstGeom>
        </p:spPr>
        <p:txBody>
          <a:bodyPr lIns="0" tIns="0" rIns="0" bIns="0" rtlCol="0" anchor="t">
            <a:spAutoFit/>
          </a:bodyPr>
          <a:lstStyle/>
          <a:p>
            <a:pPr algn="ctr"/>
            <a:r>
              <a:rPr lang="vi-VN" sz="4800" dirty="0">
                <a:latin typeface="+mj-lt"/>
              </a:rPr>
              <a:t>Đâu là bước đầu tiên của việc canh tân các ban – hội đoàn?</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39</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81624" cy="1378925"/>
            <a:chOff x="804785" y="5906959"/>
            <a:chExt cx="13581624"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702947" y="6124048"/>
              <a:ext cx="11683462" cy="954107"/>
            </a:xfrm>
            <a:prstGeom prst="rect">
              <a:avLst/>
            </a:prstGeom>
            <a:noFill/>
          </p:spPr>
          <p:txBody>
            <a:bodyPr wrap="square" rtlCol="0">
              <a:spAutoFit/>
            </a:bodyPr>
            <a:lstStyle/>
            <a:p>
              <a:r>
                <a:rPr lang="vi-VN" sz="2800" dirty="0">
                  <a:latin typeface="Times New Roman" panose="02020603050405020304" pitchFamily="18" charset="0"/>
                  <a:cs typeface="Times New Roman" panose="02020603050405020304" pitchFamily="18" charset="0"/>
                </a:rPr>
                <a:t>Giúp các hội viên ý thức mục đích tham gia các hội đoàn, tăng cường các sinh hoạt đạo đức và bỏ bớt những sinh hoạt thuần kiểu lễ hội</a:t>
              </a:r>
              <a:endParaRPr lang="en-US" sz="28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vi-VN" sz="3200" dirty="0">
                  <a:latin typeface="+mj-lt"/>
                </a:rPr>
                <a:t>Tăng cường việc quảng bá cho hội đoàn</a:t>
              </a:r>
              <a:endParaRPr lang="en-US" sz="3200" dirty="0">
                <a:latin typeface="+mj-lt"/>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702947" y="9300637"/>
              <a:ext cx="11241533"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Xây dựng cơ sở vật chất cho hội đoàn</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77943" y="5904562"/>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80416" y="6146967"/>
              <a:ext cx="11483103" cy="954107"/>
            </a:xfrm>
            <a:prstGeom prst="rect">
              <a:avLst/>
            </a:prstGeom>
            <a:noFill/>
          </p:spPr>
          <p:txBody>
            <a:bodyPr wrap="square" rtlCol="0">
              <a:spAutoFit/>
            </a:bodyPr>
            <a:lstStyle/>
            <a:p>
              <a:r>
                <a:rPr lang="vi-VN" sz="2800" dirty="0">
                  <a:solidFill>
                    <a:schemeClr val="bg1"/>
                  </a:solidFill>
                  <a:latin typeface="Times New Roman" panose="02020603050405020304" pitchFamily="18" charset="0"/>
                  <a:cs typeface="Times New Roman" panose="02020603050405020304" pitchFamily="18" charset="0"/>
                </a:rPr>
                <a:t>Giúp các hội viên ý thức mục đích tham gia các hội đoàn, tăng cường các sinh hoạt đạo đức và bỏ bớt những sinh hoạt thuần kiểu lễ hội</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68C5B1ED-0A05-594B-83CB-DA8B5A9068BE}"/>
              </a:ext>
            </a:extLst>
          </p:cNvPr>
          <p:cNvGrpSpPr/>
          <p:nvPr/>
        </p:nvGrpSpPr>
        <p:grpSpPr>
          <a:xfrm>
            <a:off x="791443" y="5911613"/>
            <a:ext cx="13581624" cy="1378925"/>
            <a:chOff x="804785" y="5906959"/>
            <a:chExt cx="13581624" cy="1378925"/>
          </a:xfrm>
        </p:grpSpPr>
        <p:sp>
          <p:nvSpPr>
            <p:cNvPr id="140" name="Rectangle 139">
              <a:extLst>
                <a:ext uri="{FF2B5EF4-FFF2-40B4-BE49-F238E27FC236}">
                  <a16:creationId xmlns:a16="http://schemas.microsoft.com/office/drawing/2014/main" id="{33BED627-B8BE-5945-B059-53FEB84D50B1}"/>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D6E6CD7A-ABC7-9746-B28C-FE4F75F5473A}"/>
                </a:ext>
              </a:extLst>
            </p:cNvPr>
            <p:cNvSpPr txBox="1"/>
            <p:nvPr/>
          </p:nvSpPr>
          <p:spPr>
            <a:xfrm>
              <a:off x="2702947" y="6124048"/>
              <a:ext cx="11683462" cy="954107"/>
            </a:xfrm>
            <a:prstGeom prst="rect">
              <a:avLst/>
            </a:prstGeom>
            <a:noFill/>
          </p:spPr>
          <p:txBody>
            <a:bodyPr wrap="square" rtlCol="0">
              <a:spAutoFit/>
            </a:bodyPr>
            <a:lstStyle/>
            <a:p>
              <a:r>
                <a:rPr lang="vi-VN" sz="2800" dirty="0">
                  <a:latin typeface="Times New Roman" panose="02020603050405020304" pitchFamily="18" charset="0"/>
                  <a:cs typeface="Times New Roman" panose="02020603050405020304" pitchFamily="18" charset="0"/>
                </a:rPr>
                <a:t>Giúp các hội viên ý thức mục đích tham gia các hội đoàn, tăng cường các sinh hoạt đạo đức và bỏ bớt những sinh hoạt thuần kiểu lễ hội</a:t>
              </a:r>
              <a:endParaRPr lang="en-US" sz="28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41EFF1DB-1BBD-1044-BA10-4EAD8A211DAB}"/>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A526C521-A079-7846-BD84-193C963757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DBF8EABF-FA24-5043-BC62-9692728D7DD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D363D35E-714B-914B-BA5B-355E8582A80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B79BBF9C-9DF5-D342-B6DF-95E90427C670}"/>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67D1A64-84E0-CD45-8489-1ED422622C1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7DB7EFB8-AE92-EC4F-BA0D-F8338AC166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7E57EA44-1EB0-3345-A10D-E5233EFE7FA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30702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80498" y="2447832"/>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Lời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Chúa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vai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trò</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đối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việc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canh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hoạt</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động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41</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Giúp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trí</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81624" cy="1378925"/>
            <a:chOff x="804785" y="5906959"/>
            <a:chExt cx="13581624"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702947" y="6308714"/>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Giúp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Giúp thu hút nhiều người tham gia hơn</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702947" y="9300637"/>
              <a:ext cx="11241533"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Giúp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81329" y="5915471"/>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53462" y="6241172"/>
              <a:ext cx="11483103" cy="584775"/>
            </a:xfrm>
            <a:prstGeom prst="rect">
              <a:avLst/>
            </a:prstGeom>
            <a:noFill/>
          </p:spPr>
          <p:txBody>
            <a:bodyPr wrap="square" rtlCol="0" anchor="ctr">
              <a:spAutoFit/>
            </a:bodyPr>
            <a:lstStyle/>
            <a:p>
              <a:r>
                <a:rPr lang="en-US" sz="3200" dirty="0" err="1">
                  <a:solidFill>
                    <a:schemeClr val="bg1"/>
                  </a:solidFill>
                  <a:latin typeface="Times New Roman" panose="02020603050405020304" pitchFamily="18" charset="0"/>
                  <a:cs typeface="Times New Roman" panose="02020603050405020304" pitchFamily="18" charset="0"/>
                </a:rPr>
                <a:t>Giúp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nâng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cao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đời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đạo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đức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của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hội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viên</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E82FE561-D219-E442-9C0E-AD9E10D525C5}"/>
              </a:ext>
            </a:extLst>
          </p:cNvPr>
          <p:cNvGrpSpPr/>
          <p:nvPr/>
        </p:nvGrpSpPr>
        <p:grpSpPr>
          <a:xfrm>
            <a:off x="791443" y="5907943"/>
            <a:ext cx="13581624" cy="1378925"/>
            <a:chOff x="804785" y="5906959"/>
            <a:chExt cx="13581624" cy="1378925"/>
          </a:xfrm>
        </p:grpSpPr>
        <p:sp>
          <p:nvSpPr>
            <p:cNvPr id="140" name="Rectangle 139">
              <a:extLst>
                <a:ext uri="{FF2B5EF4-FFF2-40B4-BE49-F238E27FC236}">
                  <a16:creationId xmlns:a16="http://schemas.microsoft.com/office/drawing/2014/main" id="{CBAF15CA-F771-334D-82B2-3BBD606A6DF1}"/>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3005A494-60D5-B44D-9600-039253C5D024}"/>
                </a:ext>
              </a:extLst>
            </p:cNvPr>
            <p:cNvSpPr txBox="1"/>
            <p:nvPr/>
          </p:nvSpPr>
          <p:spPr>
            <a:xfrm>
              <a:off x="2702947" y="6308714"/>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Giúp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endParaRPr lang="en-US" sz="32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468DC11D-5ABE-7E4D-8C6E-8EAE75FD825A}"/>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51BFCD5A-43B1-A346-AC63-A203FC4FA45E}"/>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3B45291-EF13-FA4F-B65A-713D32922D9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7F62032D-6B91-4D45-8C49-DE540466A62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E2476968-4668-AA4F-A4B2-FFDB8BF8A135}"/>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B01227D6-FC68-2145-8C00-9D6FD2E4092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643CF096-AE17-1B44-A9AD-327AA3F65B2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B4C53FA8-74C8-CE46-BA48-B6D26864DD8A}"/>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222409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80498" y="2447832"/>
            <a:ext cx="16853186" cy="1477328"/>
          </a:xfrm>
          <a:prstGeom prst="rect">
            <a:avLst/>
          </a:prstGeom>
        </p:spPr>
        <p:txBody>
          <a:bodyPr lIns="0" tIns="0" rIns="0" bIns="0" rtlCol="0" anchor="t">
            <a:spAutoFit/>
          </a:bodyPr>
          <a:lstStyle/>
          <a:p>
            <a:pPr algn="ctr"/>
            <a:r>
              <a:rPr lang="en-US" sz="4800" dirty="0">
                <a:latin typeface="Times New Roman" panose="02020603050405020304" pitchFamily="18" charset="0"/>
                <a:cs typeface="Times New Roman" panose="02020603050405020304" pitchFamily="18" charset="0"/>
              </a:rPr>
              <a:t>Theo </a:t>
            </a:r>
            <a:r>
              <a:rPr lang="en-US" sz="4800" dirty="0" err="1">
                <a:latin typeface="Times New Roman" panose="02020603050405020304" pitchFamily="18" charset="0"/>
                <a:cs typeface="Times New Roman" panose="02020603050405020304" pitchFamily="18" charset="0"/>
              </a:rPr>
              <a:t>văn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kiện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nghị</a:t>
            </a:r>
            <a:r>
              <a:rPr lang="en-US" sz="4800" dirty="0">
                <a:latin typeface="Times New Roman" panose="02020603050405020304" pitchFamily="18" charset="0"/>
                <a:cs typeface="Times New Roman" panose="02020603050405020304" pitchFamily="18" charset="0"/>
              </a:rPr>
              <a:t> TGP </a:t>
            </a:r>
            <a:r>
              <a:rPr lang="en-US" sz="4800" dirty="0" err="1">
                <a:latin typeface="Times New Roman" panose="02020603050405020304" pitchFamily="18" charset="0"/>
                <a:cs typeface="Times New Roman" panose="02020603050405020304" pitchFamily="18" charset="0"/>
              </a:rPr>
              <a:t>Hà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những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hình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canh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45</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Chỉ tăng cường việc cầu nguyện</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81624" cy="1378925"/>
            <a:chOff x="804785" y="5906959"/>
            <a:chExt cx="13581624"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702947" y="6062493"/>
              <a:ext cx="11683462" cy="1077218"/>
            </a:xfrm>
            <a:prstGeom prst="rect">
              <a:avLst/>
            </a:prstGeom>
            <a:noFill/>
          </p:spPr>
          <p:txBody>
            <a:bodyPr wrap="square" rtlCol="0" anchor="ctr">
              <a:spAutoFit/>
            </a:bodyPr>
            <a:lstStyle/>
            <a:p>
              <a:r>
                <a:rPr lang="vi-VN" sz="3200" dirty="0">
                  <a:latin typeface="+mj-lt"/>
                </a:rPr>
                <a:t>Kín múc ân sủng từ Thánh Thể và Lời Chúa, học hỏi giáo lý, đẩy mạnh truyền giáo, thực thi lòng thương xót</a:t>
              </a:r>
              <a:endParaRPr lang="en-US" sz="3200" dirty="0">
                <a:latin typeface="+mj-lt"/>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Tập trung vào việc xây dựng cơ sở vật chất</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702947" y="9300637"/>
              <a:ext cx="11241533"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81862" y="5905628"/>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53462" y="5994951"/>
              <a:ext cx="11483103" cy="1077218"/>
            </a:xfrm>
            <a:prstGeom prst="rect">
              <a:avLst/>
            </a:prstGeom>
            <a:noFill/>
          </p:spPr>
          <p:txBody>
            <a:bodyPr wrap="square" rtlCol="0" anchor="ctr">
              <a:spAutoFit/>
            </a:bodyPr>
            <a:lstStyle/>
            <a:p>
              <a:r>
                <a:rPr lang="vi-VN" sz="3200" dirty="0">
                  <a:solidFill>
                    <a:schemeClr val="bg1"/>
                  </a:solidFill>
                  <a:latin typeface="Times New Roman" panose="02020603050405020304" pitchFamily="18" charset="0"/>
                  <a:cs typeface="Times New Roman" panose="02020603050405020304" pitchFamily="18" charset="0"/>
                </a:rPr>
                <a:t>Kín múc ân sủng từ Thánh Thể và Lời Chúa, học hỏi giáo lý, đẩy mạnh truyền giáo, thực thi lòng thương xót</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A908FDEC-8E75-D344-911D-2B8F0B8CFB55}"/>
              </a:ext>
            </a:extLst>
          </p:cNvPr>
          <p:cNvGrpSpPr/>
          <p:nvPr/>
        </p:nvGrpSpPr>
        <p:grpSpPr>
          <a:xfrm>
            <a:off x="792965" y="5899051"/>
            <a:ext cx="13581624" cy="1378925"/>
            <a:chOff x="804785" y="5906959"/>
            <a:chExt cx="13581624" cy="1378925"/>
          </a:xfrm>
        </p:grpSpPr>
        <p:sp>
          <p:nvSpPr>
            <p:cNvPr id="140" name="Rectangle 139">
              <a:extLst>
                <a:ext uri="{FF2B5EF4-FFF2-40B4-BE49-F238E27FC236}">
                  <a16:creationId xmlns:a16="http://schemas.microsoft.com/office/drawing/2014/main" id="{091BE8CA-6334-C544-ACDF-403680F7594C}"/>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77E6C749-0DC6-ED42-9900-401CE236362F}"/>
                </a:ext>
              </a:extLst>
            </p:cNvPr>
            <p:cNvSpPr txBox="1"/>
            <p:nvPr/>
          </p:nvSpPr>
          <p:spPr>
            <a:xfrm>
              <a:off x="2702947" y="6062493"/>
              <a:ext cx="11683462" cy="1077218"/>
            </a:xfrm>
            <a:prstGeom prst="rect">
              <a:avLst/>
            </a:prstGeom>
            <a:noFill/>
          </p:spPr>
          <p:txBody>
            <a:bodyPr wrap="square" rtlCol="0" anchor="ctr">
              <a:spAutoFit/>
            </a:bodyPr>
            <a:lstStyle/>
            <a:p>
              <a:r>
                <a:rPr lang="vi-VN" sz="3200" dirty="0">
                  <a:latin typeface="+mj-lt"/>
                </a:rPr>
                <a:t>Kín múc ân sủng từ Thánh Thể và Lời Chúa, học hỏi giáo lý, đẩy mạnh truyền giáo, thực thi lòng thương xót</a:t>
              </a:r>
              <a:endParaRPr lang="en-US" sz="3200" dirty="0">
                <a:latin typeface="+mj-lt"/>
                <a:cs typeface="Times New Roman" panose="02020603050405020304" pitchFamily="18" charset="0"/>
              </a:endParaRPr>
            </a:p>
          </p:txBody>
        </p:sp>
        <p:grpSp>
          <p:nvGrpSpPr>
            <p:cNvPr id="142" name="Group 141">
              <a:extLst>
                <a:ext uri="{FF2B5EF4-FFF2-40B4-BE49-F238E27FC236}">
                  <a16:creationId xmlns:a16="http://schemas.microsoft.com/office/drawing/2014/main" id="{7DC03BA6-4AAC-EE4F-AB18-8601275C294F}"/>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E64C6E36-7211-9E45-B2EB-235ED45FF12E}"/>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F8504F62-B7A6-7F47-8D1E-ECD2FD20481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88D97144-2125-3645-B411-E3F109B835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1337168D-8EF0-0F41-8161-68FEF81D4534}"/>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69C664BB-F616-6E4A-9123-314159C1891F}"/>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C09E68BE-196C-C04E-ADC6-31E7680E260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3E9384FA-71EF-3547-BE55-07030448D87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215809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4D4"/>
        </a:solidFill>
        <a:effectLst/>
      </p:bgPr>
    </p:bg>
    <p:spTree>
      <p:nvGrpSpPr>
        <p:cNvPr id="1" name=""/>
        <p:cNvGrpSpPr/>
        <p:nvPr/>
      </p:nvGrpSpPr>
      <p:grpSpPr>
        <a:xfrm>
          <a:off x="0" y="0"/>
          <a:ext cx="0" cy="0"/>
          <a:chOff x="0" y="0"/>
          <a:chExt cx="0" cy="0"/>
        </a:xfrm>
      </p:grpSpPr>
      <p:sp>
        <p:nvSpPr>
          <p:cNvPr id="2" name="Freeform 2"/>
          <p:cNvSpPr/>
          <p:nvPr/>
        </p:nvSpPr>
        <p:spPr>
          <a:xfrm>
            <a:off x="0" y="0"/>
            <a:ext cx="10776857" cy="10287000"/>
          </a:xfrm>
          <a:custGeom>
            <a:avLst/>
            <a:gdLst/>
            <a:ahLst/>
            <a:cxnLst/>
            <a:rect l="l" t="t" r="r" b="b"/>
            <a:pathLst>
              <a:path w="10776857" h="10287000">
                <a:moveTo>
                  <a:pt x="0" y="0"/>
                </a:moveTo>
                <a:lnTo>
                  <a:pt x="10776857" y="0"/>
                </a:lnTo>
                <a:lnTo>
                  <a:pt x="10776857"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rot="-67229">
            <a:off x="2697298" y="1880452"/>
            <a:ext cx="13889238" cy="8229600"/>
          </a:xfrm>
          <a:prstGeom prst="rect">
            <a:avLst/>
          </a:prstGeom>
          <a:solidFill>
            <a:srgbClr val="FFFFFF"/>
          </a:solidFill>
        </p:spPr>
      </p:sp>
      <p:sp>
        <p:nvSpPr>
          <p:cNvPr id="4" name="Freeform 4"/>
          <p:cNvSpPr/>
          <p:nvPr/>
        </p:nvSpPr>
        <p:spPr>
          <a:xfrm>
            <a:off x="3990763" y="774343"/>
            <a:ext cx="4068879" cy="971093"/>
          </a:xfrm>
          <a:custGeom>
            <a:avLst/>
            <a:gdLst/>
            <a:ahLst/>
            <a:cxnLst/>
            <a:rect l="l" t="t" r="r" b="b"/>
            <a:pathLst>
              <a:path w="4068879" h="971093">
                <a:moveTo>
                  <a:pt x="0" y="0"/>
                </a:moveTo>
                <a:lnTo>
                  <a:pt x="4068879" y="0"/>
                </a:lnTo>
                <a:lnTo>
                  <a:pt x="4068879" y="971093"/>
                </a:lnTo>
                <a:lnTo>
                  <a:pt x="0" y="971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39759">
            <a:off x="2928835" y="3203938"/>
            <a:ext cx="1685033" cy="1605377"/>
          </a:xfrm>
          <a:custGeom>
            <a:avLst/>
            <a:gdLst/>
            <a:ahLst/>
            <a:cxnLst/>
            <a:rect l="l" t="t" r="r" b="b"/>
            <a:pathLst>
              <a:path w="1685033" h="1605377">
                <a:moveTo>
                  <a:pt x="0" y="0"/>
                </a:moveTo>
                <a:lnTo>
                  <a:pt x="1685033" y="0"/>
                </a:lnTo>
                <a:lnTo>
                  <a:pt x="1685033" y="1605377"/>
                </a:lnTo>
                <a:lnTo>
                  <a:pt x="0" y="16053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813686" y="4837954"/>
            <a:ext cx="13268537" cy="3933825"/>
          </a:xfrm>
          <a:prstGeom prst="rect">
            <a:avLst/>
          </a:prstGeom>
        </p:spPr>
        <p:txBody>
          <a:bodyPr lIns="0" tIns="0" rIns="0" bIns="0" rtlCol="0" anchor="t">
            <a:spAutoFit/>
          </a:bodyPr>
          <a:lstStyle/>
          <a:p>
            <a:pPr algn="ctr">
              <a:lnSpc>
                <a:spcPts val="10379"/>
              </a:lnSpc>
            </a:pPr>
            <a:r>
              <a:rPr lang="en-US" sz="8649" b="1" spc="50" dirty="0">
                <a:ln w="0"/>
                <a:solidFill>
                  <a:srgbClr val="0070C0"/>
                </a:solidFill>
                <a:effectLst>
                  <a:innerShdw blurRad="63500" dist="50800" dir="13500000">
                    <a:srgbClr val="000000">
                      <a:alpha val="50000"/>
                    </a:srgbClr>
                  </a:innerShdw>
                </a:effectLst>
                <a:latin typeface="Paytone One"/>
              </a:rPr>
              <a:t> </a:t>
            </a:r>
            <a:r>
              <a:rPr lang="en-US" sz="8649" b="1" spc="50" dirty="0" err="1">
                <a:ln w="0"/>
                <a:solidFill>
                  <a:srgbClr val="0070C0"/>
                </a:solidFill>
                <a:effectLst>
                  <a:innerShdw blurRad="63500" dist="50800" dir="13500000">
                    <a:srgbClr val="000000">
                      <a:alpha val="50000"/>
                    </a:srgbClr>
                  </a:innerShdw>
                </a:effectLst>
                <a:latin typeface="Paytone One"/>
              </a:rPr>
              <a:t>Canh</a:t>
            </a:r>
            <a:r>
              <a:rPr lang="en-US" sz="8649" b="1" spc="50" dirty="0">
                <a:ln w="0"/>
                <a:solidFill>
                  <a:srgbClr val="0070C0"/>
                </a:solidFill>
                <a:effectLst>
                  <a:innerShdw blurRad="63500" dist="50800" dir="13500000">
                    <a:srgbClr val="000000">
                      <a:alpha val="50000"/>
                    </a:srgbClr>
                  </a:innerShdw>
                </a:effectLst>
                <a:latin typeface="Paytone One"/>
              </a:rPr>
              <a:t> </a:t>
            </a:r>
            <a:r>
              <a:rPr lang="en-US" sz="8649" b="1" spc="50" dirty="0" err="1">
                <a:ln w="0"/>
                <a:solidFill>
                  <a:srgbClr val="0070C0"/>
                </a:solidFill>
                <a:effectLst>
                  <a:innerShdw blurRad="63500" dist="50800" dir="13500000">
                    <a:srgbClr val="000000">
                      <a:alpha val="50000"/>
                    </a:srgbClr>
                  </a:innerShdw>
                </a:effectLst>
                <a:latin typeface="Paytone One"/>
              </a:rPr>
              <a:t>tân</a:t>
            </a:r>
            <a:r>
              <a:rPr lang="en-US" sz="8649" b="1" spc="50" dirty="0">
                <a:ln w="0"/>
                <a:solidFill>
                  <a:srgbClr val="0070C0"/>
                </a:solidFill>
                <a:effectLst>
                  <a:innerShdw blurRad="63500" dist="50800" dir="13500000">
                    <a:srgbClr val="000000">
                      <a:alpha val="50000"/>
                    </a:srgbClr>
                  </a:innerShdw>
                </a:effectLst>
                <a:latin typeface="Paytone One"/>
              </a:rPr>
              <a:t> </a:t>
            </a:r>
            <a:r>
              <a:rPr lang="en-US" sz="8649" b="1" spc="50" dirty="0" err="1">
                <a:ln w="0"/>
                <a:solidFill>
                  <a:srgbClr val="0070C0"/>
                </a:solidFill>
                <a:effectLst>
                  <a:innerShdw blurRad="63500" dist="50800" dir="13500000">
                    <a:srgbClr val="000000">
                      <a:alpha val="50000"/>
                    </a:srgbClr>
                  </a:innerShdw>
                </a:effectLst>
                <a:latin typeface="Paytone One"/>
              </a:rPr>
              <a:t>đời</a:t>
            </a:r>
            <a:r>
              <a:rPr lang="en-US" sz="8649" b="1" spc="50" dirty="0">
                <a:ln w="0"/>
                <a:solidFill>
                  <a:srgbClr val="0070C0"/>
                </a:solidFill>
                <a:effectLst>
                  <a:innerShdw blurRad="63500" dist="50800" dir="13500000">
                    <a:srgbClr val="000000">
                      <a:alpha val="50000"/>
                    </a:srgbClr>
                  </a:innerShdw>
                </a:effectLst>
                <a:latin typeface="Paytone One"/>
              </a:rPr>
              <a:t> </a:t>
            </a:r>
            <a:r>
              <a:rPr lang="en-US" sz="8649" b="1" spc="50" dirty="0" err="1">
                <a:ln w="0"/>
                <a:solidFill>
                  <a:srgbClr val="0070C0"/>
                </a:solidFill>
                <a:effectLst>
                  <a:innerShdw blurRad="63500" dist="50800" dir="13500000">
                    <a:srgbClr val="000000">
                      <a:alpha val="50000"/>
                    </a:srgbClr>
                  </a:innerShdw>
                </a:effectLst>
                <a:latin typeface="Paytone One"/>
              </a:rPr>
              <a:t>sống</a:t>
            </a:r>
            <a:r>
              <a:rPr lang="en-US" sz="8649" b="1" spc="50" dirty="0">
                <a:ln w="0"/>
                <a:solidFill>
                  <a:srgbClr val="0070C0"/>
                </a:solidFill>
                <a:effectLst>
                  <a:innerShdw blurRad="63500" dist="50800" dir="13500000">
                    <a:srgbClr val="000000">
                      <a:alpha val="50000"/>
                    </a:srgbClr>
                  </a:innerShdw>
                </a:effectLst>
                <a:latin typeface="Paytone One"/>
              </a:rPr>
              <a:t> </a:t>
            </a:r>
            <a:r>
              <a:rPr lang="en-US" sz="8649" b="1" spc="50" dirty="0" err="1">
                <a:ln w="0"/>
                <a:solidFill>
                  <a:srgbClr val="0070C0"/>
                </a:solidFill>
                <a:effectLst>
                  <a:innerShdw blurRad="63500" dist="50800" dir="13500000">
                    <a:srgbClr val="000000">
                      <a:alpha val="50000"/>
                    </a:srgbClr>
                  </a:innerShdw>
                </a:effectLst>
                <a:latin typeface="Paytone One"/>
              </a:rPr>
              <a:t>đức</a:t>
            </a:r>
            <a:r>
              <a:rPr lang="en-US" sz="8649" b="1" spc="50" dirty="0">
                <a:ln w="0"/>
                <a:solidFill>
                  <a:srgbClr val="0070C0"/>
                </a:solidFill>
                <a:effectLst>
                  <a:innerShdw blurRad="63500" dist="50800" dir="13500000">
                    <a:srgbClr val="000000">
                      <a:alpha val="50000"/>
                    </a:srgbClr>
                  </a:innerShdw>
                </a:effectLst>
                <a:latin typeface="Paytone One"/>
              </a:rPr>
              <a:t> tin </a:t>
            </a:r>
            <a:r>
              <a:rPr lang="en-US" sz="8649" b="1" spc="50" dirty="0" err="1">
                <a:ln w="0"/>
                <a:solidFill>
                  <a:srgbClr val="0070C0"/>
                </a:solidFill>
                <a:effectLst>
                  <a:innerShdw blurRad="63500" dist="50800" dir="13500000">
                    <a:srgbClr val="000000">
                      <a:alpha val="50000"/>
                    </a:srgbClr>
                  </a:innerShdw>
                </a:effectLst>
                <a:latin typeface="Paytone One"/>
              </a:rPr>
              <a:t>các</a:t>
            </a:r>
            <a:endParaRPr lang="en-US" sz="8649" b="1" spc="50" dirty="0">
              <a:ln w="0"/>
              <a:solidFill>
                <a:srgbClr val="0070C0"/>
              </a:solidFill>
              <a:effectLst>
                <a:innerShdw blurRad="63500" dist="50800" dir="13500000">
                  <a:srgbClr val="000000">
                    <a:alpha val="50000"/>
                  </a:srgbClr>
                </a:innerShdw>
              </a:effectLst>
              <a:latin typeface="Paytone One"/>
            </a:endParaRPr>
          </a:p>
          <a:p>
            <a:pPr algn="ctr">
              <a:lnSpc>
                <a:spcPts val="10379"/>
              </a:lnSpc>
            </a:pPr>
            <a:r>
              <a:rPr lang="en-US" sz="8649" b="1" spc="50" dirty="0">
                <a:ln w="0"/>
                <a:solidFill>
                  <a:srgbClr val="0070C0"/>
                </a:solidFill>
                <a:effectLst>
                  <a:innerShdw blurRad="63500" dist="50800" dir="13500000">
                    <a:srgbClr val="000000">
                      <a:alpha val="50000"/>
                    </a:srgbClr>
                  </a:innerShdw>
                </a:effectLst>
                <a:latin typeface="Paytone One"/>
              </a:rPr>
              <a:t> ban – </a:t>
            </a:r>
            <a:r>
              <a:rPr lang="en-US" sz="8649" b="1" spc="50" dirty="0" err="1">
                <a:ln w="0"/>
                <a:solidFill>
                  <a:srgbClr val="0070C0"/>
                </a:solidFill>
                <a:effectLst>
                  <a:innerShdw blurRad="63500" dist="50800" dir="13500000">
                    <a:srgbClr val="000000">
                      <a:alpha val="50000"/>
                    </a:srgbClr>
                  </a:innerShdw>
                </a:effectLst>
                <a:latin typeface="Paytone One"/>
              </a:rPr>
              <a:t>hội</a:t>
            </a:r>
            <a:r>
              <a:rPr lang="en-US" sz="8649" b="1" spc="50" dirty="0">
                <a:ln w="0"/>
                <a:solidFill>
                  <a:srgbClr val="0070C0"/>
                </a:solidFill>
                <a:effectLst>
                  <a:innerShdw blurRad="63500" dist="50800" dir="13500000">
                    <a:srgbClr val="000000">
                      <a:alpha val="50000"/>
                    </a:srgbClr>
                  </a:innerShdw>
                </a:effectLst>
                <a:latin typeface="Paytone One"/>
              </a:rPr>
              <a:t> </a:t>
            </a:r>
            <a:r>
              <a:rPr lang="en-US" sz="8649" b="1" spc="50" dirty="0" err="1">
                <a:ln w="0"/>
                <a:solidFill>
                  <a:srgbClr val="0070C0"/>
                </a:solidFill>
                <a:effectLst>
                  <a:innerShdw blurRad="63500" dist="50800" dir="13500000">
                    <a:srgbClr val="000000">
                      <a:alpha val="50000"/>
                    </a:srgbClr>
                  </a:innerShdw>
                </a:effectLst>
                <a:latin typeface="Paytone One"/>
              </a:rPr>
              <a:t>đoàn</a:t>
            </a:r>
            <a:endParaRPr lang="en-US" sz="8649" b="1" spc="50" dirty="0">
              <a:ln w="0"/>
              <a:solidFill>
                <a:srgbClr val="0070C0"/>
              </a:solidFill>
              <a:effectLst>
                <a:innerShdw blurRad="63500" dist="50800" dir="13500000">
                  <a:srgbClr val="000000">
                    <a:alpha val="50000"/>
                  </a:srgbClr>
                </a:innerShdw>
              </a:effectLst>
              <a:latin typeface="Paytone One"/>
            </a:endParaRPr>
          </a:p>
        </p:txBody>
      </p:sp>
      <p:sp>
        <p:nvSpPr>
          <p:cNvPr id="7" name="Freeform 7"/>
          <p:cNvSpPr/>
          <p:nvPr/>
        </p:nvSpPr>
        <p:spPr>
          <a:xfrm>
            <a:off x="15608113" y="3557553"/>
            <a:ext cx="2115122" cy="1373629"/>
          </a:xfrm>
          <a:custGeom>
            <a:avLst/>
            <a:gdLst/>
            <a:ahLst/>
            <a:cxnLst/>
            <a:rect l="l" t="t" r="r" b="b"/>
            <a:pathLst>
              <a:path w="2115122" h="1373629">
                <a:moveTo>
                  <a:pt x="0" y="0"/>
                </a:moveTo>
                <a:lnTo>
                  <a:pt x="2115121" y="0"/>
                </a:lnTo>
                <a:lnTo>
                  <a:pt x="2115121" y="1373629"/>
                </a:lnTo>
                <a:lnTo>
                  <a:pt x="0" y="1373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584121">
            <a:off x="1699814" y="6768679"/>
            <a:ext cx="2727429" cy="731999"/>
          </a:xfrm>
          <a:custGeom>
            <a:avLst/>
            <a:gdLst/>
            <a:ahLst/>
            <a:cxnLst/>
            <a:rect l="l" t="t" r="r" b="b"/>
            <a:pathLst>
              <a:path w="2727429" h="731999">
                <a:moveTo>
                  <a:pt x="0" y="0"/>
                </a:moveTo>
                <a:lnTo>
                  <a:pt x="2727429" y="0"/>
                </a:lnTo>
                <a:lnTo>
                  <a:pt x="2727429" y="731999"/>
                </a:lnTo>
                <a:lnTo>
                  <a:pt x="0" y="731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3540267" y="7726008"/>
            <a:ext cx="1848161" cy="2091541"/>
          </a:xfrm>
          <a:custGeom>
            <a:avLst/>
            <a:gdLst/>
            <a:ahLst/>
            <a:cxnLst/>
            <a:rect l="l" t="t" r="r" b="b"/>
            <a:pathLst>
              <a:path w="1848161" h="2091541">
                <a:moveTo>
                  <a:pt x="0" y="0"/>
                </a:moveTo>
                <a:lnTo>
                  <a:pt x="1848162" y="0"/>
                </a:lnTo>
                <a:lnTo>
                  <a:pt x="1848162" y="2091541"/>
                </a:lnTo>
                <a:lnTo>
                  <a:pt x="0" y="20915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6788898" y="2804567"/>
            <a:ext cx="5318112" cy="1202059"/>
          </a:xfrm>
          <a:prstGeom prst="rect">
            <a:avLst/>
          </a:prstGeom>
        </p:spPr>
        <p:txBody>
          <a:bodyPr lIns="0" tIns="0" rIns="0" bIns="0" rtlCol="0" anchor="t">
            <a:spAutoFit/>
          </a:bodyPr>
          <a:lstStyle/>
          <a:p>
            <a:pPr algn="ctr">
              <a:lnSpc>
                <a:spcPts val="10049"/>
              </a:lnSpc>
              <a:spcBef>
                <a:spcPct val="0"/>
              </a:spcBef>
            </a:pPr>
            <a:r>
              <a:rPr lang="en-US" sz="6699" u="sng">
                <a:solidFill>
                  <a:srgbClr val="FF3200"/>
                </a:solidFill>
                <a:latin typeface="Saira Stencil One"/>
              </a:rPr>
              <a:t>PHẦN I</a:t>
            </a:r>
          </a:p>
        </p:txBody>
      </p:sp>
      <p:grpSp>
        <p:nvGrpSpPr>
          <p:cNvPr id="11" name="Group 11"/>
          <p:cNvGrpSpPr/>
          <p:nvPr/>
        </p:nvGrpSpPr>
        <p:grpSpPr>
          <a:xfrm>
            <a:off x="50417" y="0"/>
            <a:ext cx="18187166" cy="3604359"/>
            <a:chOff x="0" y="0"/>
            <a:chExt cx="24249554" cy="4805811"/>
          </a:xfrm>
        </p:grpSpPr>
        <p:grpSp>
          <p:nvGrpSpPr>
            <p:cNvPr id="12" name="Group 12"/>
            <p:cNvGrpSpPr/>
            <p:nvPr/>
          </p:nvGrpSpPr>
          <p:grpSpPr>
            <a:xfrm>
              <a:off x="908762" y="258684"/>
              <a:ext cx="20031401" cy="3298937"/>
              <a:chOff x="0" y="0"/>
              <a:chExt cx="4137207" cy="681349"/>
            </a:xfrm>
          </p:grpSpPr>
          <p:sp>
            <p:nvSpPr>
              <p:cNvPr id="13" name="Freeform 13"/>
              <p:cNvSpPr/>
              <p:nvPr/>
            </p:nvSpPr>
            <p:spPr>
              <a:xfrm>
                <a:off x="0" y="0"/>
                <a:ext cx="4137207" cy="681349"/>
              </a:xfrm>
              <a:custGeom>
                <a:avLst/>
                <a:gdLst/>
                <a:ahLst/>
                <a:cxnLst/>
                <a:rect l="l" t="t" r="r" b="b"/>
                <a:pathLst>
                  <a:path w="4137207" h="681349">
                    <a:moveTo>
                      <a:pt x="0" y="0"/>
                    </a:moveTo>
                    <a:lnTo>
                      <a:pt x="4137207" y="0"/>
                    </a:lnTo>
                    <a:lnTo>
                      <a:pt x="4137207" y="681349"/>
                    </a:lnTo>
                    <a:lnTo>
                      <a:pt x="0" y="681349"/>
                    </a:lnTo>
                    <a:close/>
                  </a:path>
                </a:pathLst>
              </a:custGeom>
              <a:solidFill>
                <a:srgbClr val="FDFCF5"/>
              </a:solidFill>
              <a:ln w="28575" cap="sq">
                <a:solidFill>
                  <a:srgbClr val="272727"/>
                </a:solidFill>
                <a:prstDash val="solid"/>
                <a:miter/>
              </a:ln>
            </p:spPr>
          </p:sp>
          <p:sp>
            <p:nvSpPr>
              <p:cNvPr id="14" name="TextBox 14"/>
              <p:cNvSpPr txBox="1"/>
              <p:nvPr/>
            </p:nvSpPr>
            <p:spPr>
              <a:xfrm>
                <a:off x="0" y="-28575"/>
                <a:ext cx="4137207" cy="709924"/>
              </a:xfrm>
              <a:prstGeom prst="rect">
                <a:avLst/>
              </a:prstGeom>
            </p:spPr>
            <p:txBody>
              <a:bodyPr lIns="48487" tIns="48487" rIns="48487" bIns="48487" rtlCol="0" anchor="ctr"/>
              <a:lstStyle/>
              <a:p>
                <a:pPr algn="ctr">
                  <a:lnSpc>
                    <a:spcPts val="2075"/>
                  </a:lnSpc>
                </a:pPr>
                <a:endParaRPr/>
              </a:p>
            </p:txBody>
          </p:sp>
        </p:grpSp>
        <p:grpSp>
          <p:nvGrpSpPr>
            <p:cNvPr id="15" name="Group 15"/>
            <p:cNvGrpSpPr/>
            <p:nvPr/>
          </p:nvGrpSpPr>
          <p:grpSpPr>
            <a:xfrm>
              <a:off x="0" y="0"/>
              <a:ext cx="20677638" cy="3298937"/>
              <a:chOff x="0" y="0"/>
              <a:chExt cx="4270678" cy="681349"/>
            </a:xfrm>
          </p:grpSpPr>
          <p:sp>
            <p:nvSpPr>
              <p:cNvPr id="16" name="Freeform 16"/>
              <p:cNvSpPr/>
              <p:nvPr/>
            </p:nvSpPr>
            <p:spPr>
              <a:xfrm>
                <a:off x="0" y="0"/>
                <a:ext cx="4270678" cy="681349"/>
              </a:xfrm>
              <a:custGeom>
                <a:avLst/>
                <a:gdLst/>
                <a:ahLst/>
                <a:cxnLst/>
                <a:rect l="l" t="t" r="r" b="b"/>
                <a:pathLst>
                  <a:path w="4270678" h="681349">
                    <a:moveTo>
                      <a:pt x="0" y="0"/>
                    </a:moveTo>
                    <a:lnTo>
                      <a:pt x="4270678" y="0"/>
                    </a:lnTo>
                    <a:lnTo>
                      <a:pt x="4270678" y="681349"/>
                    </a:lnTo>
                    <a:lnTo>
                      <a:pt x="0" y="681349"/>
                    </a:lnTo>
                    <a:close/>
                  </a:path>
                </a:pathLst>
              </a:custGeom>
              <a:solidFill>
                <a:srgbClr val="EDDDB3"/>
              </a:solidFill>
              <a:ln w="28575" cap="sq">
                <a:solidFill>
                  <a:srgbClr val="272727"/>
                </a:solidFill>
                <a:prstDash val="solid"/>
                <a:miter/>
              </a:ln>
            </p:spPr>
          </p:sp>
          <p:sp>
            <p:nvSpPr>
              <p:cNvPr id="17" name="TextBox 17"/>
              <p:cNvSpPr txBox="1"/>
              <p:nvPr/>
            </p:nvSpPr>
            <p:spPr>
              <a:xfrm>
                <a:off x="0" y="-28575"/>
                <a:ext cx="4270678" cy="709924"/>
              </a:xfrm>
              <a:prstGeom prst="rect">
                <a:avLst/>
              </a:prstGeom>
            </p:spPr>
            <p:txBody>
              <a:bodyPr lIns="48487" tIns="48487" rIns="48487" bIns="48487" rtlCol="0" anchor="ctr"/>
              <a:lstStyle/>
              <a:p>
                <a:pPr algn="ctr">
                  <a:lnSpc>
                    <a:spcPts val="2075"/>
                  </a:lnSpc>
                </a:pPr>
                <a:endParaRPr/>
              </a:p>
            </p:txBody>
          </p:sp>
        </p:grpSp>
        <p:grpSp>
          <p:nvGrpSpPr>
            <p:cNvPr id="18" name="Group 18"/>
            <p:cNvGrpSpPr>
              <a:grpSpLocks noChangeAspect="1"/>
            </p:cNvGrpSpPr>
            <p:nvPr/>
          </p:nvGrpSpPr>
          <p:grpSpPr>
            <a:xfrm>
              <a:off x="589767" y="188088"/>
              <a:ext cx="3557596" cy="3557596"/>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12750"/>
              </a:solidFill>
            </p:spPr>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12750"/>
              </a:solidFill>
            </p:spPr>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4"/>
                <a:stretch>
                  <a:fillRect l="223" t="-3111" r="223" b="-3111"/>
                </a:stretch>
              </a:blipFill>
            </p:spPr>
          </p:sp>
        </p:grpSp>
        <p:grpSp>
          <p:nvGrpSpPr>
            <p:cNvPr id="22" name="Group 22"/>
            <p:cNvGrpSpPr>
              <a:grpSpLocks noChangeAspect="1"/>
            </p:cNvGrpSpPr>
            <p:nvPr/>
          </p:nvGrpSpPr>
          <p:grpSpPr>
            <a:xfrm>
              <a:off x="20076099" y="632356"/>
              <a:ext cx="4173455" cy="4173455"/>
              <a:chOff x="0" y="0"/>
              <a:chExt cx="14840029" cy="14840029"/>
            </a:xfrm>
          </p:grpSpPr>
          <p:sp>
            <p:nvSpPr>
              <p:cNvPr id="23" name="Freeform 2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24" name="Freeform 2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5" name="Freeform 2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5"/>
                <a:stretch>
                  <a:fillRect l="-5737" t="-6691" r="-6438" b="-5986"/>
                </a:stretch>
              </a:blipFill>
            </p:spPr>
          </p:sp>
        </p:grpSp>
      </p:grpSp>
      <p:sp>
        <p:nvSpPr>
          <p:cNvPr id="28" name="TextBox 70">
            <a:extLst>
              <a:ext uri="{FF2B5EF4-FFF2-40B4-BE49-F238E27FC236}">
                <a16:creationId xmlns:a16="http://schemas.microsoft.com/office/drawing/2014/main" id="{E9C3B71F-6DE3-FD44-9614-2DA043D5F8FC}"/>
              </a:ext>
            </a:extLst>
          </p:cNvPr>
          <p:cNvSpPr txBox="1"/>
          <p:nvPr/>
        </p:nvSpPr>
        <p:spPr>
          <a:xfrm>
            <a:off x="3110523" y="764607"/>
            <a:ext cx="11946552" cy="849784"/>
          </a:xfrm>
          <a:prstGeom prst="rect">
            <a:avLst/>
          </a:prstGeom>
        </p:spPr>
        <p:txBody>
          <a:bodyPr lIns="0" tIns="0" rIns="0" bIns="0" rtlCol="0" anchor="t">
            <a:spAutoFit/>
          </a:bodyPr>
          <a:lstStyle/>
          <a:p>
            <a:pPr marL="0" lvl="0" indent="0" algn="ctr">
              <a:lnSpc>
                <a:spcPts val="6480"/>
              </a:lnSpc>
              <a:spcBef>
                <a:spcPct val="0"/>
              </a:spcBef>
            </a:pPr>
            <a:r>
              <a:rPr lang="en-US" sz="7200" b="1" dirty="0">
                <a:ln w="6600">
                  <a:solidFill>
                    <a:schemeClr val="accent2"/>
                  </a:solidFill>
                  <a:prstDash val="solid"/>
                </a:ln>
                <a:solidFill>
                  <a:srgbClr val="FFFFFF"/>
                </a:solidFill>
                <a:effectLst>
                  <a:outerShdw dist="38100" dir="2700000" algn="tl" rotWithShape="0">
                    <a:schemeClr val="accent2"/>
                  </a:outerShdw>
                </a:effectLst>
                <a:latin typeface="Paytone One"/>
              </a:rPr>
              <a:t>TỔNG GIÁO PHẬN HÀ NỘI </a:t>
            </a:r>
          </a:p>
        </p:txBody>
      </p:sp>
      <p:sp>
        <p:nvSpPr>
          <p:cNvPr id="29" name="TextBox 71">
            <a:extLst>
              <a:ext uri="{FF2B5EF4-FFF2-40B4-BE49-F238E27FC236}">
                <a16:creationId xmlns:a16="http://schemas.microsoft.com/office/drawing/2014/main" id="{1E0FFD52-2CF2-6F4A-BEE5-A460AE600189}"/>
              </a:ext>
            </a:extLst>
          </p:cNvPr>
          <p:cNvSpPr txBox="1"/>
          <p:nvPr/>
        </p:nvSpPr>
        <p:spPr>
          <a:xfrm>
            <a:off x="2953346" y="1607849"/>
            <a:ext cx="4621319" cy="820738"/>
          </a:xfrm>
          <a:prstGeom prst="rect">
            <a:avLst/>
          </a:prstGeom>
        </p:spPr>
        <p:txBody>
          <a:bodyPr lIns="0" tIns="0" rIns="0" bIns="0" rtlCol="0" anchor="t">
            <a:spAutoFit/>
          </a:bodyPr>
          <a:lstStyle/>
          <a:p>
            <a:pPr algn="ctr">
              <a:lnSpc>
                <a:spcPts val="6449"/>
              </a:lnSpc>
              <a:spcBef>
                <a:spcPct val="0"/>
              </a:spcBef>
            </a:pPr>
            <a:r>
              <a:rPr lang="en-US" sz="4299" dirty="0" err="1">
                <a:ln w="0"/>
                <a:solidFill>
                  <a:schemeClr val="accent1"/>
                </a:solidFill>
                <a:effectLst>
                  <a:outerShdw blurRad="38100" dist="25400" dir="5400000" algn="ctr" rotWithShape="0">
                    <a:srgbClr val="6E747A">
                      <a:alpha val="43000"/>
                    </a:srgbClr>
                  </a:outerShdw>
                </a:effectLst>
                <a:latin typeface="Baloo"/>
              </a:rPr>
              <a:t>Uỷ</a:t>
            </a:r>
            <a:r>
              <a:rPr lang="en-US" sz="4299" dirty="0">
                <a:ln w="0"/>
                <a:solidFill>
                  <a:schemeClr val="accent1"/>
                </a:solidFill>
                <a:effectLst>
                  <a:outerShdw blurRad="38100" dist="25400" dir="5400000" algn="ctr" rotWithShape="0">
                    <a:srgbClr val="6E747A">
                      <a:alpha val="43000"/>
                    </a:srgbClr>
                  </a:outerShdw>
                </a:effectLst>
                <a:latin typeface="Baloo"/>
              </a:rPr>
              <a:t> Ban </a:t>
            </a:r>
            <a:r>
              <a:rPr lang="en-US" sz="4299" dirty="0" err="1">
                <a:ln w="0"/>
                <a:solidFill>
                  <a:schemeClr val="accent1"/>
                </a:solidFill>
                <a:effectLst>
                  <a:outerShdw blurRad="38100" dist="25400" dir="5400000" algn="ctr" rotWithShape="0">
                    <a:srgbClr val="6E747A">
                      <a:alpha val="43000"/>
                    </a:srgbClr>
                  </a:outerShdw>
                </a:effectLst>
                <a:latin typeface="Baloo"/>
              </a:rPr>
              <a:t>Giáo</a:t>
            </a:r>
            <a:r>
              <a:rPr lang="en-US" sz="4299" dirty="0">
                <a:ln w="0"/>
                <a:solidFill>
                  <a:schemeClr val="accent1"/>
                </a:solidFill>
                <a:effectLst>
                  <a:outerShdw blurRad="38100" dist="25400" dir="5400000" algn="ctr" rotWithShape="0">
                    <a:srgbClr val="6E747A">
                      <a:alpha val="43000"/>
                    </a:srgbClr>
                  </a:outerShdw>
                </a:effectLst>
                <a:latin typeface="Baloo"/>
              </a:rPr>
              <a:t> </a:t>
            </a:r>
            <a:r>
              <a:rPr lang="en-US" sz="4299" dirty="0" err="1">
                <a:ln w="0"/>
                <a:solidFill>
                  <a:schemeClr val="accent1"/>
                </a:solidFill>
                <a:effectLst>
                  <a:outerShdw blurRad="38100" dist="25400" dir="5400000" algn="ctr" rotWithShape="0">
                    <a:srgbClr val="6E747A">
                      <a:alpha val="43000"/>
                    </a:srgbClr>
                  </a:outerShdw>
                </a:effectLst>
                <a:latin typeface="Baloo"/>
              </a:rPr>
              <a:t>Lý</a:t>
            </a:r>
            <a:endParaRPr lang="en-US" sz="4299" dirty="0">
              <a:ln w="0"/>
              <a:solidFill>
                <a:schemeClr val="accent1"/>
              </a:solidFill>
              <a:effectLst>
                <a:outerShdw blurRad="38100" dist="25400" dir="5400000" algn="ctr" rotWithShape="0">
                  <a:srgbClr val="6E747A">
                    <a:alpha val="43000"/>
                  </a:srgbClr>
                </a:outerShdw>
              </a:effectLst>
              <a:latin typeface="Balo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80498" y="2447832"/>
            <a:ext cx="16853186" cy="1477328"/>
          </a:xfrm>
          <a:prstGeom prst="rect">
            <a:avLst/>
          </a:prstGeom>
        </p:spPr>
        <p:txBody>
          <a:bodyPr lIns="0" tIns="0" rIns="0" bIns="0" rtlCol="0" anchor="t">
            <a:spAutoFit/>
          </a:bodyPr>
          <a:lstStyle/>
          <a:p>
            <a:pPr algn="ctr"/>
            <a:r>
              <a:rPr lang="vi-VN" sz="4800" dirty="0">
                <a:latin typeface="+mj-lt"/>
              </a:rPr>
              <a:t>Những việc làm cụ thể nào cho sứ vụ loan báo </a:t>
            </a:r>
            <a:br>
              <a:rPr lang="vi-VN" sz="4800" dirty="0">
                <a:latin typeface="+mj-lt"/>
              </a:rPr>
            </a:br>
            <a:r>
              <a:rPr lang="vi-VN" sz="4800" dirty="0">
                <a:latin typeface="+mj-lt"/>
              </a:rPr>
              <a:t>Tin Mừng nơi các ban – hội đoàn?</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46</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lớn</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81624" cy="1378925"/>
            <a:chOff x="804785" y="5906959"/>
            <a:chExt cx="13581624"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702947" y="6062493"/>
              <a:ext cx="11683462" cy="1077218"/>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Cầu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nguyện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trở</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Chúa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ngày</a:t>
              </a:r>
              <a:endParaRPr lang="en-US" sz="30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702947" y="9300637"/>
              <a:ext cx="11241533"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Phát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97635" y="5894672"/>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53462" y="5994951"/>
              <a:ext cx="11483103" cy="1077218"/>
            </a:xfrm>
            <a:prstGeom prst="rect">
              <a:avLst/>
            </a:prstGeom>
            <a:noFill/>
          </p:spPr>
          <p:txBody>
            <a:bodyPr wrap="square" rtlCol="0" anchor="ctr">
              <a:spAutoFit/>
            </a:bodyPr>
            <a:lstStyle/>
            <a:p>
              <a:r>
                <a:rPr lang="en-US" sz="3200" dirty="0" err="1">
                  <a:solidFill>
                    <a:schemeClr val="bg1"/>
                  </a:solidFill>
                  <a:latin typeface="Times New Roman" panose="02020603050405020304" pitchFamily="18" charset="0"/>
                  <a:cs typeface="Times New Roman" panose="02020603050405020304" pitchFamily="18" charset="0"/>
                </a:rPr>
                <a:t>Cầu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nguyện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thành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chứng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nhân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Chúa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đời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hằng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ngày</a:t>
              </a:r>
              <a:endParaRPr lang="en-US" sz="30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518DF23A-1317-BF4F-8BE7-27A8C2615355}"/>
              </a:ext>
            </a:extLst>
          </p:cNvPr>
          <p:cNvGrpSpPr/>
          <p:nvPr/>
        </p:nvGrpSpPr>
        <p:grpSpPr>
          <a:xfrm>
            <a:off x="804785" y="5908330"/>
            <a:ext cx="13581624" cy="1378925"/>
            <a:chOff x="804785" y="5906959"/>
            <a:chExt cx="13581624" cy="1378925"/>
          </a:xfrm>
        </p:grpSpPr>
        <p:sp>
          <p:nvSpPr>
            <p:cNvPr id="140" name="Rectangle 139">
              <a:extLst>
                <a:ext uri="{FF2B5EF4-FFF2-40B4-BE49-F238E27FC236}">
                  <a16:creationId xmlns:a16="http://schemas.microsoft.com/office/drawing/2014/main" id="{93ACAAC0-776B-E545-98BF-7139D844FB63}"/>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4770151A-B4D1-E241-ACB3-A2FC3511B183}"/>
                </a:ext>
              </a:extLst>
            </p:cNvPr>
            <p:cNvSpPr txBox="1"/>
            <p:nvPr/>
          </p:nvSpPr>
          <p:spPr>
            <a:xfrm>
              <a:off x="2702947" y="6062493"/>
              <a:ext cx="11683462" cy="1077218"/>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Cầu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nguyện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trở</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Chúa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ngày</a:t>
              </a:r>
              <a:endParaRPr lang="en-US" sz="30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BF17AE14-D878-CB41-8A46-F52DB64643BB}"/>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35268C16-7F65-F84B-A2F9-B3384525BD80}"/>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0099A74B-CA77-3F4B-9734-3E7FDE85867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3F98747-32E6-C543-992A-84E90EBDB22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C0DC0D71-E976-914C-8EE4-1EC9537D5BBC}"/>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43F9D51A-9DF8-AF43-A5E9-67C6808ADC7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4890A04F-0C70-124E-8558-24B5FF7FDD3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5CED72CB-1963-4240-A107-133988EFF348}"/>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334769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80498" y="2447832"/>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Vai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trò</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ái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trong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hoạt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động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đồ</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br>
              <a:rPr lang="en-US" sz="4800" dirty="0">
                <a:latin typeface="Times New Roman" panose="02020603050405020304" pitchFamily="18" charset="0"/>
                <a:cs typeface="Times New Roman" panose="02020603050405020304" pitchFamily="18" charset="0"/>
              </a:rPr>
            </a:b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51</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8" y="4789883"/>
              <a:ext cx="11400093"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Là phương tiện để thu hút nhiều người tham gia</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81624" cy="1378925"/>
            <a:chOff x="804785" y="5906959"/>
            <a:chExt cx="13581624"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702947" y="6308714"/>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dấu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thấy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mệnh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cứu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Chúa</a:t>
              </a:r>
              <a:r>
                <a:rPr lang="en-US" sz="3200" dirty="0">
                  <a:latin typeface="Times New Roman" panose="02020603050405020304" pitchFamily="18" charset="0"/>
                  <a:cs typeface="Times New Roman" panose="02020603050405020304" pitchFamily="18" charset="0"/>
                </a:rPr>
                <a:t> Ki-</a:t>
              </a:r>
              <a:r>
                <a:rPr lang="en-US" sz="3200" dirty="0" err="1">
                  <a:latin typeface="Times New Roman" panose="02020603050405020304" pitchFamily="18" charset="0"/>
                  <a:cs typeface="Times New Roman" panose="02020603050405020304" pitchFamily="18" charset="0"/>
                </a:rPr>
                <a:t>tô</a:t>
              </a:r>
              <a:endParaRPr lang="en-US" sz="30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702947" y="9300637"/>
              <a:ext cx="11241533"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91501" y="5906959"/>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53462" y="6241172"/>
              <a:ext cx="11483103" cy="584775"/>
            </a:xfrm>
            <a:prstGeom prst="rect">
              <a:avLst/>
            </a:prstGeom>
            <a:noFill/>
          </p:spPr>
          <p:txBody>
            <a:bodyPr wrap="square" rtlCol="0" anchor="ctr">
              <a:spAutoFit/>
            </a:bodyPr>
            <a:lstStyle/>
            <a:p>
              <a:r>
                <a:rPr lang="en-US" sz="3200" dirty="0" err="1">
                  <a:solidFill>
                    <a:schemeClr val="bg1"/>
                  </a:solidFill>
                  <a:latin typeface="Times New Roman" panose="02020603050405020304" pitchFamily="18" charset="0"/>
                  <a:cs typeface="Times New Roman" panose="02020603050405020304" pitchFamily="18" charset="0"/>
                </a:rPr>
                <a:t>Là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dấu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chỉ</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thấy</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sứ</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mệnh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cứu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độ</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của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Chúa</a:t>
              </a:r>
              <a:r>
                <a:rPr lang="en-US" sz="3200" dirty="0">
                  <a:solidFill>
                    <a:schemeClr val="bg1"/>
                  </a:solidFill>
                  <a:latin typeface="Times New Roman" panose="02020603050405020304" pitchFamily="18" charset="0"/>
                  <a:cs typeface="Times New Roman" panose="02020603050405020304" pitchFamily="18" charset="0"/>
                </a:rPr>
                <a:t> Ki-</a:t>
              </a:r>
              <a:r>
                <a:rPr lang="en-US" sz="3200" dirty="0" err="1">
                  <a:solidFill>
                    <a:schemeClr val="bg1"/>
                  </a:solidFill>
                  <a:latin typeface="Times New Roman" panose="02020603050405020304" pitchFamily="18" charset="0"/>
                  <a:cs typeface="Times New Roman" panose="02020603050405020304" pitchFamily="18" charset="0"/>
                </a:rPr>
                <a:t>tô</a:t>
              </a:r>
              <a:endParaRPr lang="en-US" sz="30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1329FAFC-EA08-8344-9C3C-918DE7499286}"/>
              </a:ext>
            </a:extLst>
          </p:cNvPr>
          <p:cNvGrpSpPr/>
          <p:nvPr/>
        </p:nvGrpSpPr>
        <p:grpSpPr>
          <a:xfrm>
            <a:off x="787712" y="5899051"/>
            <a:ext cx="13581624" cy="1378925"/>
            <a:chOff x="804785" y="5906959"/>
            <a:chExt cx="13581624" cy="1378925"/>
          </a:xfrm>
        </p:grpSpPr>
        <p:sp>
          <p:nvSpPr>
            <p:cNvPr id="140" name="Rectangle 139">
              <a:extLst>
                <a:ext uri="{FF2B5EF4-FFF2-40B4-BE49-F238E27FC236}">
                  <a16:creationId xmlns:a16="http://schemas.microsoft.com/office/drawing/2014/main" id="{4C65A881-A612-B446-9075-FE7D3BD896BD}"/>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FFD4F9C5-CF3F-F14F-ACE7-B805E3EA0C19}"/>
                </a:ext>
              </a:extLst>
            </p:cNvPr>
            <p:cNvSpPr txBox="1"/>
            <p:nvPr/>
          </p:nvSpPr>
          <p:spPr>
            <a:xfrm>
              <a:off x="2702947" y="6308714"/>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dấu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thấy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mệnh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cứu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Chúa</a:t>
              </a:r>
              <a:r>
                <a:rPr lang="en-US" sz="3200" dirty="0">
                  <a:latin typeface="Times New Roman" panose="02020603050405020304" pitchFamily="18" charset="0"/>
                  <a:cs typeface="Times New Roman" panose="02020603050405020304" pitchFamily="18" charset="0"/>
                </a:rPr>
                <a:t> Ki-</a:t>
              </a:r>
              <a:r>
                <a:rPr lang="en-US" sz="3200" dirty="0" err="1">
                  <a:latin typeface="Times New Roman" panose="02020603050405020304" pitchFamily="18" charset="0"/>
                  <a:cs typeface="Times New Roman" panose="02020603050405020304" pitchFamily="18" charset="0"/>
                </a:rPr>
                <a:t>tô</a:t>
              </a:r>
              <a:endParaRPr lang="en-US" sz="30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38969165-CD7B-5340-9F31-513A6C9ADF10}"/>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204FF830-7ACA-C14D-B476-0A7DCB4FDA5D}"/>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ED605D9F-B72D-3F4F-8C79-C1ECFFB7065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360E2C8A-5982-BE4F-9E68-419ADF9A683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7ACD50FD-1A20-DD43-A065-980D9E6DC81B}"/>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46A6BF7E-059E-0D43-AE17-35CF1885D17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D3AFCAC-E3DF-7B4A-8802-CFAF643B084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05773E62-75F2-FB4A-B01F-C5F3E79A18B3}"/>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58140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80498" y="2447832"/>
            <a:ext cx="16853186" cy="1477328"/>
          </a:xfrm>
          <a:prstGeom prst="rect">
            <a:avLst/>
          </a:prstGeom>
        </p:spPr>
        <p:txBody>
          <a:bodyPr lIns="0" tIns="0" rIns="0" bIns="0" rtlCol="0" anchor="t">
            <a:spAutoFit/>
          </a:bodyPr>
          <a:lstStyle/>
          <a:p>
            <a:pPr algn="ctr"/>
            <a:r>
              <a:rPr lang="vi-VN" sz="4800" dirty="0">
                <a:latin typeface="+mj-lt"/>
              </a:rPr>
              <a:t>Mối liên hệ giữa đời sống thiêng liêng và hoạt động tông đồ của các ban- hội đoàn như thế nào?</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57</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8" y="4789883"/>
              <a:ext cx="11400093"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Đời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thiêng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liêng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hai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khía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lập</a:t>
              </a:r>
              <a:endParaRPr lang="en-US" sz="32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81624" cy="1378925"/>
            <a:chOff x="804785" y="5906959"/>
            <a:chExt cx="13581624"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702947" y="6093270"/>
              <a:ext cx="11683462" cy="1015663"/>
            </a:xfrm>
            <a:prstGeom prst="rect">
              <a:avLst/>
            </a:prstGeom>
            <a:noFill/>
          </p:spPr>
          <p:txBody>
            <a:bodyPr wrap="square" rtlCol="0" anchor="ctr">
              <a:spAutoFit/>
            </a:bodyPr>
            <a:lstStyle/>
            <a:p>
              <a:r>
                <a:rPr lang="vi-VN" sz="3000" dirty="0">
                  <a:latin typeface="Times New Roman" panose="02020603050405020304" pitchFamily="18" charset="0"/>
                  <a:cs typeface="Times New Roman" panose="02020603050405020304" pitchFamily="18" charset="0"/>
                </a:rPr>
                <a:t>Đời sống thiêng liêng giúp hướng dẫn và tăng cường sức mạnh cho hoạt động tông đồ</a:t>
              </a:r>
              <a:endParaRPr lang="en-US" sz="30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vi-VN" sz="3200" dirty="0">
                  <a:latin typeface="+mj-lt"/>
                </a:rPr>
                <a:t>Hoạt động tông đồ là quan trọng hơn đời sống thiêng liêng</a:t>
              </a:r>
              <a:endParaRPr lang="en-US" sz="3200" dirty="0">
                <a:latin typeface="+mj-lt"/>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702947" y="9300637"/>
              <a:ext cx="11241533"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Đời sống thiêng liêng không ảnh hưởng đến hoạt động tông đồ</a:t>
              </a:r>
              <a:endParaRPr lang="en-US" sz="3200" dirty="0">
                <a:latin typeface="Times New Roman" panose="02020603050405020304" pitchFamily="18" charset="0"/>
                <a:ea typeface="Krungthep" panose="02000400000000000000" pitchFamily="2" charset="-34"/>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91501" y="5906806"/>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551147" y="6124363"/>
              <a:ext cx="11483103" cy="1015663"/>
            </a:xfrm>
            <a:prstGeom prst="rect">
              <a:avLst/>
            </a:prstGeom>
            <a:noFill/>
          </p:spPr>
          <p:txBody>
            <a:bodyPr wrap="square" rtlCol="0" anchor="ctr">
              <a:spAutoFit/>
            </a:bodyPr>
            <a:lstStyle/>
            <a:p>
              <a:r>
                <a:rPr lang="vi-VN" sz="3000" dirty="0">
                  <a:solidFill>
                    <a:schemeClr val="bg1"/>
                  </a:solidFill>
                  <a:latin typeface="Times New Roman" panose="02020603050405020304" pitchFamily="18" charset="0"/>
                  <a:cs typeface="Times New Roman" panose="02020603050405020304" pitchFamily="18" charset="0"/>
                </a:rPr>
                <a:t>Đời sống thiêng liêng giúp hướng dẫn và tăng cường sức mạnh cho hoạt động tông đồ</a:t>
              </a:r>
              <a:endParaRPr lang="en-US" sz="30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36A296D0-26C0-2A4B-962E-6AE8EC9842A4}"/>
              </a:ext>
            </a:extLst>
          </p:cNvPr>
          <p:cNvGrpSpPr/>
          <p:nvPr/>
        </p:nvGrpSpPr>
        <p:grpSpPr>
          <a:xfrm>
            <a:off x="792965" y="5899051"/>
            <a:ext cx="13581624" cy="1378925"/>
            <a:chOff x="804785" y="5906959"/>
            <a:chExt cx="13581624" cy="1378925"/>
          </a:xfrm>
        </p:grpSpPr>
        <p:sp>
          <p:nvSpPr>
            <p:cNvPr id="140" name="Rectangle 139">
              <a:extLst>
                <a:ext uri="{FF2B5EF4-FFF2-40B4-BE49-F238E27FC236}">
                  <a16:creationId xmlns:a16="http://schemas.microsoft.com/office/drawing/2014/main" id="{3D21376C-EBFF-684A-92E3-E7FAD975F637}"/>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5AE48E51-EEF3-9D4C-B9D4-4E4E0FCD2AAD}"/>
                </a:ext>
              </a:extLst>
            </p:cNvPr>
            <p:cNvSpPr txBox="1"/>
            <p:nvPr/>
          </p:nvSpPr>
          <p:spPr>
            <a:xfrm>
              <a:off x="2702947" y="6093270"/>
              <a:ext cx="11683462" cy="1015663"/>
            </a:xfrm>
            <a:prstGeom prst="rect">
              <a:avLst/>
            </a:prstGeom>
            <a:noFill/>
          </p:spPr>
          <p:txBody>
            <a:bodyPr wrap="square" rtlCol="0" anchor="ctr">
              <a:spAutoFit/>
            </a:bodyPr>
            <a:lstStyle/>
            <a:p>
              <a:r>
                <a:rPr lang="vi-VN" sz="3000" dirty="0">
                  <a:latin typeface="Times New Roman" panose="02020603050405020304" pitchFamily="18" charset="0"/>
                  <a:cs typeface="Times New Roman" panose="02020603050405020304" pitchFamily="18" charset="0"/>
                </a:rPr>
                <a:t>Đời sống thiêng liêng giúp hướng dẫn và tăng cường sức mạnh cho hoạt động tông đồ</a:t>
              </a:r>
              <a:endParaRPr lang="en-US" sz="30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B5FD5D53-1BE1-E742-8385-2D5BF36EF5F0}"/>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714422F7-881A-6D46-BD32-576B1ECB3FAC}"/>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31C813A4-9163-B644-BF6E-8CF66030982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2874DD7F-4EB8-9848-8E41-67ABC07F209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FA0E92A0-DB71-1D4E-8837-6FC660100361}"/>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1DCE9F1B-25FD-DD46-9C41-27519A44EB3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8DDA7EB-2444-954C-971C-05910EE667D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8AA3F296-C009-7C42-8434-D1C9095D2260}"/>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362476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47761" y="1917051"/>
            <a:ext cx="16853186" cy="2215991"/>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Để</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canh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đời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sống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tín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hữu</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nói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chung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nói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riêng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đồng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Vaticanô</a:t>
            </a:r>
            <a:r>
              <a:rPr lang="en-US" sz="4800" dirty="0">
                <a:latin typeface="Times New Roman" panose="02020603050405020304" pitchFamily="18" charset="0"/>
                <a:cs typeface="Times New Roman" panose="02020603050405020304" pitchFamily="18" charset="0"/>
              </a:rPr>
              <a:t> II </a:t>
            </a:r>
            <a:r>
              <a:rPr lang="en-US" sz="4800" dirty="0" err="1">
                <a:latin typeface="Times New Roman" panose="02020603050405020304" pitchFamily="18" charset="0"/>
                <a:cs typeface="Times New Roman" panose="02020603050405020304" pitchFamily="18" charset="0"/>
              </a:rPr>
              <a:t>đã</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nêu</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lên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tầm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quan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trọng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Bí</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tích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40</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11239036"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539459" y="6384868"/>
              <a:ext cx="11683462"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Bí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Tội</a:t>
              </a:r>
              <a:endParaRPr lang="en-US" sz="28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Sức</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Hòa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Giải</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04785" y="4449636"/>
            <a:ext cx="13383395" cy="1378925"/>
            <a:chOff x="831535" y="4438728"/>
            <a:chExt cx="13383395"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467709" y="4838023"/>
              <a:ext cx="11709942"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Bí</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tích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Thánh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Thể</a:t>
              </a:r>
              <a:endParaRPr lang="en-US" sz="3200" dirty="0">
                <a:solidFill>
                  <a:schemeClr val="bg1"/>
                </a:solidFill>
                <a:latin typeface="Times New Roman" panose="02020603050405020304" pitchFamily="18" charset="0"/>
                <a:cs typeface="Times New Roman" panose="02020603050405020304" pitchFamily="18" charset="0"/>
              </a:endParaRPr>
            </a:p>
          </p:txBody>
        </p:sp>
      </p:grpSp>
      <p:grpSp>
        <p:nvGrpSpPr>
          <p:cNvPr id="146" name="Group 145">
            <a:extLst>
              <a:ext uri="{FF2B5EF4-FFF2-40B4-BE49-F238E27FC236}">
                <a16:creationId xmlns:a16="http://schemas.microsoft.com/office/drawing/2014/main" id="{428F3884-CE28-5A43-9A1B-2C05769345E0}"/>
              </a:ext>
            </a:extLst>
          </p:cNvPr>
          <p:cNvGrpSpPr/>
          <p:nvPr/>
        </p:nvGrpSpPr>
        <p:grpSpPr>
          <a:xfrm>
            <a:off x="801641" y="4440453"/>
            <a:ext cx="13383395" cy="1378925"/>
            <a:chOff x="831535" y="4438728"/>
            <a:chExt cx="13383395" cy="1378925"/>
          </a:xfrm>
        </p:grpSpPr>
        <p:sp>
          <p:nvSpPr>
            <p:cNvPr id="147" name="Rectangle 146">
              <a:extLst>
                <a:ext uri="{FF2B5EF4-FFF2-40B4-BE49-F238E27FC236}">
                  <a16:creationId xmlns:a16="http://schemas.microsoft.com/office/drawing/2014/main" id="{333069C5-886C-424C-A51E-AEE86F9E547A}"/>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8C77D080-4CA5-EC4E-91C7-7EB00F6282AD}"/>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08E9C1A3-DBE6-6640-AC8D-0383E72CC012}"/>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4423F760-0E1B-CF41-9387-8BAE5CB90B3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E687D388-A252-9D4C-8F12-418534A16A08}"/>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41286888-F0D2-3C4C-8557-990DD9ACFD8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5B92AECB-8D25-934C-BC45-3B107964EA5F}"/>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3857896F-96F2-F34B-ABC3-02E2FDE9663E}"/>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606F5E1F-F667-6E41-AF16-5E6931C5CB7E}"/>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938D5AF4-396E-DF49-AE76-3693B1D66F06}"/>
                </a:ext>
              </a:extLst>
            </p:cNvPr>
            <p:cNvSpPr txBox="1"/>
            <p:nvPr/>
          </p:nvSpPr>
          <p:spPr>
            <a:xfrm>
              <a:off x="2553869" y="4789883"/>
              <a:ext cx="11239036"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endParaRPr lang="en-US" sz="3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3497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47761" y="1917051"/>
            <a:ext cx="16853186" cy="1477328"/>
          </a:xfrm>
          <a:prstGeom prst="rect">
            <a:avLst/>
          </a:prstGeom>
        </p:spPr>
        <p:txBody>
          <a:bodyPr lIns="0" tIns="0" rIns="0" bIns="0" rtlCol="0" anchor="t">
            <a:spAutoFit/>
          </a:bodyPr>
          <a:lstStyle/>
          <a:p>
            <a:pPr algn="ctr"/>
            <a:r>
              <a:rPr lang="vi-VN" sz="4800" dirty="0">
                <a:latin typeface="+mj-lt"/>
              </a:rPr>
              <a:t>Các ban – hội đoàn thực hiện mục đích hoạt động </a:t>
            </a:r>
            <a:br>
              <a:rPr lang="vi-VN" sz="4800" dirty="0">
                <a:latin typeface="+mj-lt"/>
              </a:rPr>
            </a:br>
            <a:r>
              <a:rPr lang="vi-VN" sz="4800" dirty="0">
                <a:latin typeface="+mj-lt"/>
              </a:rPr>
              <a:t>Tông đồ như thế nào?</a:t>
            </a:r>
            <a:endParaRPr lang="en-US" sz="46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54</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577116"/>
              <a:ext cx="11239036" cy="1077218"/>
            </a:xfrm>
            <a:prstGeom prst="rect">
              <a:avLst/>
            </a:prstGeom>
            <a:noFill/>
          </p:spPr>
          <p:txBody>
            <a:bodyPr wrap="square" rtlCol="0">
              <a:spAutoFit/>
            </a:bodyPr>
            <a:lstStyle/>
            <a:p>
              <a:r>
                <a:rPr lang="vi-VN" sz="3200" dirty="0">
                  <a:latin typeface="+mj-lt"/>
                </a:rPr>
                <a:t>Sống chứng nhân trong môi trường sống và đẩy mạnh sứ mạng truyền giáo</a:t>
              </a:r>
              <a:endParaRPr lang="en-US" sz="3000" dirty="0">
                <a:latin typeface="+mj-lt"/>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lớn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doanh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quỹ</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18830" y="4434341"/>
            <a:ext cx="13383395" cy="1378925"/>
            <a:chOff x="831535" y="4438728"/>
            <a:chExt cx="13383395"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495601" y="4608251"/>
              <a:ext cx="11709942" cy="1077218"/>
            </a:xfrm>
            <a:prstGeom prst="rect">
              <a:avLst/>
            </a:prstGeom>
            <a:noFill/>
          </p:spPr>
          <p:txBody>
            <a:bodyPr wrap="square" rtlCol="0">
              <a:spAutoFit/>
            </a:bodyPr>
            <a:lstStyle/>
            <a:p>
              <a:r>
                <a:rPr lang="vi-VN" sz="3200" dirty="0">
                  <a:solidFill>
                    <a:schemeClr val="bg1"/>
                  </a:solidFill>
                  <a:latin typeface="+mj-lt"/>
                </a:rPr>
                <a:t>Sống chứng nhân trong môi trường sống và đẩy mạnh sứ mạng truyền giáo</a:t>
              </a:r>
              <a:endParaRPr lang="en-US" sz="3000" dirty="0">
                <a:solidFill>
                  <a:schemeClr val="bg1"/>
                </a:solidFill>
                <a:latin typeface="+mj-lt"/>
                <a:cs typeface="Times New Roman" panose="02020603050405020304" pitchFamily="18" charset="0"/>
              </a:endParaRPr>
            </a:p>
          </p:txBody>
        </p:sp>
      </p:grpSp>
      <p:grpSp>
        <p:nvGrpSpPr>
          <p:cNvPr id="161" name="Group 160">
            <a:extLst>
              <a:ext uri="{FF2B5EF4-FFF2-40B4-BE49-F238E27FC236}">
                <a16:creationId xmlns:a16="http://schemas.microsoft.com/office/drawing/2014/main" id="{A84704A3-24C6-B444-ABC8-61E38FCE8F60}"/>
              </a:ext>
            </a:extLst>
          </p:cNvPr>
          <p:cNvGrpSpPr/>
          <p:nvPr/>
        </p:nvGrpSpPr>
        <p:grpSpPr>
          <a:xfrm>
            <a:off x="815690" y="4429542"/>
            <a:ext cx="13383395" cy="1378925"/>
            <a:chOff x="831535" y="4438728"/>
            <a:chExt cx="13383395" cy="1378925"/>
          </a:xfrm>
        </p:grpSpPr>
        <p:sp>
          <p:nvSpPr>
            <p:cNvPr id="162" name="Rectangle 161">
              <a:extLst>
                <a:ext uri="{FF2B5EF4-FFF2-40B4-BE49-F238E27FC236}">
                  <a16:creationId xmlns:a16="http://schemas.microsoft.com/office/drawing/2014/main" id="{21044816-8B88-0746-A0C1-147C2BD3F045}"/>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63" name="Group 162">
              <a:extLst>
                <a:ext uri="{FF2B5EF4-FFF2-40B4-BE49-F238E27FC236}">
                  <a16:creationId xmlns:a16="http://schemas.microsoft.com/office/drawing/2014/main" id="{A2873D30-C1AE-1146-9C75-8A7491CCA8C6}"/>
                </a:ext>
              </a:extLst>
            </p:cNvPr>
            <p:cNvGrpSpPr/>
            <p:nvPr/>
          </p:nvGrpSpPr>
          <p:grpSpPr>
            <a:xfrm>
              <a:off x="831535" y="4438728"/>
              <a:ext cx="1253469" cy="1378925"/>
              <a:chOff x="831535" y="4438728"/>
              <a:chExt cx="1253469" cy="1378925"/>
            </a:xfrm>
          </p:grpSpPr>
          <p:grpSp>
            <p:nvGrpSpPr>
              <p:cNvPr id="165" name="Group 45">
                <a:extLst>
                  <a:ext uri="{FF2B5EF4-FFF2-40B4-BE49-F238E27FC236}">
                    <a16:creationId xmlns:a16="http://schemas.microsoft.com/office/drawing/2014/main" id="{88DC7380-D84F-D245-B1B9-BD5A7B86CD84}"/>
                  </a:ext>
                </a:extLst>
              </p:cNvPr>
              <p:cNvGrpSpPr/>
              <p:nvPr/>
            </p:nvGrpSpPr>
            <p:grpSpPr>
              <a:xfrm>
                <a:off x="831535" y="4438728"/>
                <a:ext cx="1206559" cy="1378925"/>
                <a:chOff x="0" y="0"/>
                <a:chExt cx="711200" cy="812800"/>
              </a:xfrm>
            </p:grpSpPr>
            <p:sp>
              <p:nvSpPr>
                <p:cNvPr id="170" name="Freeform 46">
                  <a:extLst>
                    <a:ext uri="{FF2B5EF4-FFF2-40B4-BE49-F238E27FC236}">
                      <a16:creationId xmlns:a16="http://schemas.microsoft.com/office/drawing/2014/main" id="{DCCD9FE8-D20A-684C-AD39-A627A1E8D56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71" name="TextBox 47">
                  <a:extLst>
                    <a:ext uri="{FF2B5EF4-FFF2-40B4-BE49-F238E27FC236}">
                      <a16:creationId xmlns:a16="http://schemas.microsoft.com/office/drawing/2014/main" id="{AD4C3162-B822-3D40-B3CA-562A9456CC2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66" name="Group 48">
                <a:extLst>
                  <a:ext uri="{FF2B5EF4-FFF2-40B4-BE49-F238E27FC236}">
                    <a16:creationId xmlns:a16="http://schemas.microsoft.com/office/drawing/2014/main" id="{53179BD7-4A68-3C43-886A-562677AA12E1}"/>
                  </a:ext>
                </a:extLst>
              </p:cNvPr>
              <p:cNvGrpSpPr/>
              <p:nvPr/>
            </p:nvGrpSpPr>
            <p:grpSpPr>
              <a:xfrm>
                <a:off x="878445" y="4438728"/>
                <a:ext cx="1206559" cy="1378925"/>
                <a:chOff x="0" y="0"/>
                <a:chExt cx="711200" cy="812800"/>
              </a:xfrm>
            </p:grpSpPr>
            <p:sp>
              <p:nvSpPr>
                <p:cNvPr id="168" name="Freeform 49">
                  <a:extLst>
                    <a:ext uri="{FF2B5EF4-FFF2-40B4-BE49-F238E27FC236}">
                      <a16:creationId xmlns:a16="http://schemas.microsoft.com/office/drawing/2014/main" id="{CD36719A-E7A8-AE4D-B9A1-B8F8758B0FEF}"/>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69" name="TextBox 50">
                  <a:extLst>
                    <a:ext uri="{FF2B5EF4-FFF2-40B4-BE49-F238E27FC236}">
                      <a16:creationId xmlns:a16="http://schemas.microsoft.com/office/drawing/2014/main" id="{252AA8BB-50A9-3F4D-96DD-237A1B3BC74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67" name="TextBox 51">
                <a:extLst>
                  <a:ext uri="{FF2B5EF4-FFF2-40B4-BE49-F238E27FC236}">
                    <a16:creationId xmlns:a16="http://schemas.microsoft.com/office/drawing/2014/main" id="{605F87AC-3F6F-494A-B9F4-2248CAB797CA}"/>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64" name="TextBox 163">
              <a:extLst>
                <a:ext uri="{FF2B5EF4-FFF2-40B4-BE49-F238E27FC236}">
                  <a16:creationId xmlns:a16="http://schemas.microsoft.com/office/drawing/2014/main" id="{83F69016-3286-ED4F-B4D5-0C8DB2A33B52}"/>
                </a:ext>
              </a:extLst>
            </p:cNvPr>
            <p:cNvSpPr txBox="1"/>
            <p:nvPr/>
          </p:nvSpPr>
          <p:spPr>
            <a:xfrm>
              <a:off x="2553869" y="4577116"/>
              <a:ext cx="11239036" cy="1077218"/>
            </a:xfrm>
            <a:prstGeom prst="rect">
              <a:avLst/>
            </a:prstGeom>
            <a:noFill/>
          </p:spPr>
          <p:txBody>
            <a:bodyPr wrap="square" rtlCol="0">
              <a:spAutoFit/>
            </a:bodyPr>
            <a:lstStyle/>
            <a:p>
              <a:r>
                <a:rPr lang="vi-VN" sz="3200" dirty="0">
                  <a:latin typeface="+mj-lt"/>
                </a:rPr>
                <a:t>Sống chứng nhân trong môi trường sống và đẩy mạnh sứ mạng truyền giáo</a:t>
              </a:r>
              <a:endParaRPr lang="en-US" sz="3000" dirty="0">
                <a:latin typeface="+mj-lt"/>
                <a:cs typeface="Times New Roman" panose="02020603050405020304" pitchFamily="18" charset="0"/>
              </a:endParaRPr>
            </a:p>
          </p:txBody>
        </p:sp>
      </p:grpSp>
    </p:spTree>
    <p:extLst>
      <p:ext uri="{BB962C8B-B14F-4D97-AF65-F5344CB8AC3E}">
        <p14:creationId xmlns:p14="http://schemas.microsoft.com/office/powerpoint/2010/main" val="16466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61"/>
                                        </p:tgtEl>
                                        <p:attrNameLst>
                                          <p:attrName>style.visibility</p:attrName>
                                        </p:attrNameLst>
                                      </p:cBhvr>
                                      <p:to>
                                        <p:strVal val="visible"/>
                                      </p:to>
                                    </p:set>
                                    <p:anim calcmode="lin" valueType="num">
                                      <p:cBhvr additive="base">
                                        <p:cTn id="99" dur="500" fill="hold"/>
                                        <p:tgtEl>
                                          <p:spTgt spid="161"/>
                                        </p:tgtEl>
                                        <p:attrNameLst>
                                          <p:attrName>ppt_x</p:attrName>
                                        </p:attrNameLst>
                                      </p:cBhvr>
                                      <p:tavLst>
                                        <p:tav tm="0">
                                          <p:val>
                                            <p:strVal val="0-#ppt_w/2"/>
                                          </p:val>
                                        </p:tav>
                                        <p:tav tm="100000">
                                          <p:val>
                                            <p:strVal val="#ppt_x"/>
                                          </p:val>
                                        </p:tav>
                                      </p:tavLst>
                                    </p:anim>
                                    <p:anim calcmode="lin" valueType="num">
                                      <p:cBhvr additive="base">
                                        <p:cTn id="100" dur="500" fill="hold"/>
                                        <p:tgtEl>
                                          <p:spTgt spid="1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61"/>
                                        </p:tgtEl>
                                      </p:cBhvr>
                                    </p:animEffect>
                                    <p:set>
                                      <p:cBhvr>
                                        <p:cTn id="110" dur="1" fill="hold">
                                          <p:stCondLst>
                                            <p:cond delay="499"/>
                                          </p:stCondLst>
                                        </p:cTn>
                                        <p:tgtEl>
                                          <p:spTgt spid="161"/>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47761" y="1917051"/>
            <a:ext cx="16853186" cy="1477328"/>
          </a:xfrm>
          <a:prstGeom prst="rect">
            <a:avLst/>
          </a:prstGeom>
        </p:spPr>
        <p:txBody>
          <a:bodyPr lIns="0" tIns="0" rIns="0" bIns="0" rtlCol="0" anchor="t">
            <a:spAutoFit/>
          </a:bodyPr>
          <a:lstStyle/>
          <a:p>
            <a:pPr algn="ctr"/>
            <a:r>
              <a:rPr lang="vi-VN" sz="4800" dirty="0">
                <a:latin typeface="+mj-lt"/>
              </a:rPr>
              <a:t>Các ban – hội đoàn thực hiện mục đích hoạt động </a:t>
            </a:r>
            <a:br>
              <a:rPr lang="vi-VN" sz="4800" dirty="0">
                <a:latin typeface="+mj-lt"/>
              </a:rPr>
            </a:br>
            <a:r>
              <a:rPr lang="vi-VN" sz="4800" dirty="0">
                <a:latin typeface="+mj-lt"/>
              </a:rPr>
              <a:t>Tông đồ như thế nào?</a:t>
            </a:r>
            <a:endParaRPr lang="en-US" sz="46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55</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811269"/>
              <a:ext cx="11239036"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Bằng việc thực thi các Mối Phúc và các mối thương người</a:t>
              </a:r>
              <a:endParaRPr lang="en-US" sz="3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lớn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Bằng việc gây quỹ và xây dựng cơ sở vật chất</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21102" y="4435105"/>
            <a:ext cx="13438016" cy="1378925"/>
            <a:chOff x="831535" y="4438728"/>
            <a:chExt cx="13438016"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559609" y="4842793"/>
              <a:ext cx="11709942" cy="584775"/>
            </a:xfrm>
            <a:prstGeom prst="rect">
              <a:avLst/>
            </a:prstGeom>
            <a:noFill/>
          </p:spPr>
          <p:txBody>
            <a:bodyPr wrap="square" rtlCol="0" anchor="ctr">
              <a:spAutoFit/>
            </a:bodyPr>
            <a:lstStyle/>
            <a:p>
              <a:r>
                <a:rPr lang="vi-VN" sz="3200" dirty="0">
                  <a:solidFill>
                    <a:schemeClr val="bg1"/>
                  </a:solidFill>
                  <a:latin typeface="Times New Roman" panose="02020603050405020304" pitchFamily="18" charset="0"/>
                  <a:cs typeface="Times New Roman" panose="02020603050405020304" pitchFamily="18" charset="0"/>
                </a:rPr>
                <a:t>Bằng việc thực thi các Mối Phúc và các mối thương người</a:t>
              </a:r>
              <a:endParaRPr lang="en-US" sz="3000" dirty="0">
                <a:solidFill>
                  <a:schemeClr val="bg1"/>
                </a:solidFill>
                <a:latin typeface="Times New Roman" panose="02020603050405020304" pitchFamily="18" charset="0"/>
                <a:cs typeface="Times New Roman" panose="02020603050405020304" pitchFamily="18" charset="0"/>
              </a:endParaRPr>
            </a:p>
          </p:txBody>
        </p:sp>
      </p:grpSp>
      <p:grpSp>
        <p:nvGrpSpPr>
          <p:cNvPr id="146" name="Group 145">
            <a:extLst>
              <a:ext uri="{FF2B5EF4-FFF2-40B4-BE49-F238E27FC236}">
                <a16:creationId xmlns:a16="http://schemas.microsoft.com/office/drawing/2014/main" id="{7041174A-5B2A-9F4E-B859-4324E9F404DC}"/>
              </a:ext>
            </a:extLst>
          </p:cNvPr>
          <p:cNvGrpSpPr/>
          <p:nvPr/>
        </p:nvGrpSpPr>
        <p:grpSpPr>
          <a:xfrm>
            <a:off x="814233" y="4428191"/>
            <a:ext cx="13383395" cy="1378925"/>
            <a:chOff x="831535" y="4438728"/>
            <a:chExt cx="13383395" cy="1378925"/>
          </a:xfrm>
        </p:grpSpPr>
        <p:sp>
          <p:nvSpPr>
            <p:cNvPr id="147" name="Rectangle 146">
              <a:extLst>
                <a:ext uri="{FF2B5EF4-FFF2-40B4-BE49-F238E27FC236}">
                  <a16:creationId xmlns:a16="http://schemas.microsoft.com/office/drawing/2014/main" id="{02B4C931-0423-B34C-8AD7-37E6825F2FA5}"/>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D78A0CE2-0B02-3F4D-B88A-D62946BB15D9}"/>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E84FB54E-B203-8A4F-B22D-05B4B12DBFF1}"/>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C757CF6D-C7B1-E24B-92CF-5541FBCA182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82D7E6C1-6D21-054C-847E-9B1417EFE7F8}"/>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F6EB432-BAD8-5E41-89DD-EA2D071B6E5F}"/>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8254972F-7967-CA46-A311-36C713FD9DD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9E44DA15-44A5-C147-87F8-FB92C5D9D46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76DF42A4-1562-4242-AFC7-412D711F33D9}"/>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D8256B7B-C2C9-094E-ACDC-296C454B967A}"/>
                </a:ext>
              </a:extLst>
            </p:cNvPr>
            <p:cNvSpPr txBox="1"/>
            <p:nvPr/>
          </p:nvSpPr>
          <p:spPr>
            <a:xfrm>
              <a:off x="2553869" y="4811269"/>
              <a:ext cx="11239036"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Bằng việc thực thi các Mối Phúc và các mối thương người</a:t>
              </a:r>
              <a:endParaRPr lang="en-US" sz="3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940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5365" y="-4380383"/>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71727" y="2364121"/>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viên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thể</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học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hỏi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suy</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gẫm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Lời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Chúa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bằng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những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endParaRPr lang="en-US" sz="46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42</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626603"/>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Sử dụng bản văn Thánh Kinh và các sách hỗ trợ, phương tiện truyền thông, audio hoặc video chương trình học hỏi Thánh Kinh</a:t>
              </a:r>
              <a:endParaRPr lang="en-US" sz="28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Nghe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khóa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thờ</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16547" y="4435296"/>
            <a:ext cx="13438016" cy="1378925"/>
            <a:chOff x="831535" y="4438728"/>
            <a:chExt cx="13438016"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559609" y="4658127"/>
              <a:ext cx="11709942" cy="954107"/>
            </a:xfrm>
            <a:prstGeom prst="rect">
              <a:avLst/>
            </a:prstGeom>
            <a:noFill/>
          </p:spPr>
          <p:txBody>
            <a:bodyPr wrap="square" rtlCol="0" anchor="ctr">
              <a:spAutoFit/>
            </a:bodyPr>
            <a:lstStyle/>
            <a:p>
              <a:r>
                <a:rPr lang="vi-VN" sz="2800" dirty="0">
                  <a:solidFill>
                    <a:schemeClr val="bg1"/>
                  </a:solidFill>
                  <a:latin typeface="Times New Roman" panose="02020603050405020304" pitchFamily="18" charset="0"/>
                  <a:cs typeface="Times New Roman" panose="02020603050405020304" pitchFamily="18" charset="0"/>
                </a:rPr>
                <a:t>Sử dụng bản văn Thánh Kinh và các sách hỗ trợ, phương tiện truyền thông, audio hoặc video chương trình học hỏi Thánh Kinh</a:t>
              </a:r>
              <a:endParaRPr lang="en-US" sz="2800" dirty="0">
                <a:solidFill>
                  <a:schemeClr val="bg1"/>
                </a:solidFill>
                <a:latin typeface="Times New Roman" panose="02020603050405020304" pitchFamily="18" charset="0"/>
                <a:cs typeface="Times New Roman" panose="02020603050405020304" pitchFamily="18" charset="0"/>
              </a:endParaRPr>
            </a:p>
          </p:txBody>
        </p:sp>
      </p:grpSp>
      <p:grpSp>
        <p:nvGrpSpPr>
          <p:cNvPr id="146" name="Group 145">
            <a:extLst>
              <a:ext uri="{FF2B5EF4-FFF2-40B4-BE49-F238E27FC236}">
                <a16:creationId xmlns:a16="http://schemas.microsoft.com/office/drawing/2014/main" id="{B5F67C87-275E-F440-BEEF-45789C255C2F}"/>
              </a:ext>
            </a:extLst>
          </p:cNvPr>
          <p:cNvGrpSpPr/>
          <p:nvPr/>
        </p:nvGrpSpPr>
        <p:grpSpPr>
          <a:xfrm>
            <a:off x="842983" y="4435520"/>
            <a:ext cx="13383395" cy="1378925"/>
            <a:chOff x="831535" y="4438728"/>
            <a:chExt cx="13383395" cy="1378925"/>
          </a:xfrm>
        </p:grpSpPr>
        <p:sp>
          <p:nvSpPr>
            <p:cNvPr id="147" name="Rectangle 146">
              <a:extLst>
                <a:ext uri="{FF2B5EF4-FFF2-40B4-BE49-F238E27FC236}">
                  <a16:creationId xmlns:a16="http://schemas.microsoft.com/office/drawing/2014/main" id="{F9B9DF71-1175-E042-AF77-7C42C4E55FD8}"/>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0A54DBD3-24F9-6246-87C1-172E9ECF6D19}"/>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7CB6EE7C-7210-674F-98BD-D1A11FDB125C}"/>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C85A215C-4196-424D-86A6-48B8E1252DB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0A5AED04-B983-5948-9903-ABA87139772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FDBF81BE-9B4F-214C-98FE-BF300B243691}"/>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64FE1A40-57DE-3344-AF63-191ED790BDE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B99E18F6-461D-CD41-95FB-07056A41B3E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2FB01BEA-57D4-ED41-9F83-EC318808FF4F}"/>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14883D52-A86E-9F49-B96A-22C7A5553B98}"/>
                </a:ext>
              </a:extLst>
            </p:cNvPr>
            <p:cNvSpPr txBox="1"/>
            <p:nvPr/>
          </p:nvSpPr>
          <p:spPr>
            <a:xfrm>
              <a:off x="2553869" y="4626603"/>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Sử dụng bản văn Thánh Kinh và các sách hỗ trợ, phương tiện truyền thông, audio hoặc video chương trình học hỏi Thánh Kinh</a:t>
              </a:r>
              <a:endParaRPr 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2876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5365" y="-4380383"/>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853561"/>
            <a:ext cx="16853186" cy="738664"/>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Những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yếu</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tố</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thể</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khiến</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bị</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biến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chất</a:t>
            </a:r>
            <a:r>
              <a:rPr lang="en-US" sz="4800" dirty="0">
                <a:latin typeface="Times New Roman" panose="02020603050405020304" pitchFamily="18" charset="0"/>
                <a:cs typeface="Times New Roman" panose="02020603050405020304" pitchFamily="18" charset="0"/>
              </a:rPr>
              <a:t>?</a:t>
            </a:r>
            <a:endParaRPr lang="en-US" sz="46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44</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81078" y="4646907"/>
              <a:ext cx="11239036" cy="954107"/>
            </a:xfrm>
            <a:prstGeom prst="rect">
              <a:avLst/>
            </a:prstGeom>
            <a:noFill/>
          </p:spPr>
          <p:txBody>
            <a:bodyPr wrap="square" rtlCol="0" anchor="ctr">
              <a:spAutoFit/>
            </a:bodyPr>
            <a:lstStyle/>
            <a:p>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chú</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trọng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ngoài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nặng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tục</a:t>
              </a:r>
              <a:endParaRPr lang="en-US" sz="28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Khi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Khi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đủ</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Khi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trụ</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sở</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thức</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21854" y="4431298"/>
            <a:ext cx="13438016" cy="1378925"/>
            <a:chOff x="831535" y="4438728"/>
            <a:chExt cx="13438016"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559609" y="4658127"/>
              <a:ext cx="11709942" cy="954107"/>
            </a:xfrm>
            <a:prstGeom prst="rect">
              <a:avLst/>
            </a:prstGeom>
            <a:noFill/>
          </p:spPr>
          <p:txBody>
            <a:bodyPr wrap="square" rtlCol="0" anchor="ctr">
              <a:spAutoFit/>
            </a:bodyPr>
            <a:lstStyle/>
            <a:p>
              <a:r>
                <a:rPr lang="en-US" sz="2800" dirty="0" err="1">
                  <a:solidFill>
                    <a:schemeClr val="bg1"/>
                  </a:solidFill>
                  <a:latin typeface="Times New Roman" panose="02020603050405020304" pitchFamily="18" charset="0"/>
                  <a:cs typeface="Times New Roman" panose="02020603050405020304" pitchFamily="18" charset="0"/>
                </a:rPr>
                <a:t>Khi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hoạt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động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hội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đoàn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chú</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trọng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đến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hình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bên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ngoài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hoặc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mang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nặng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tục</a:t>
              </a:r>
              <a:endParaRPr lang="en-US" sz="2800" dirty="0">
                <a:solidFill>
                  <a:schemeClr val="bg1"/>
                </a:solidFill>
                <a:latin typeface="Times New Roman" panose="02020603050405020304" pitchFamily="18" charset="0"/>
                <a:cs typeface="Times New Roman" panose="02020603050405020304" pitchFamily="18" charset="0"/>
              </a:endParaRPr>
            </a:p>
          </p:txBody>
        </p:sp>
      </p:grpSp>
      <p:grpSp>
        <p:nvGrpSpPr>
          <p:cNvPr id="146" name="Group 145">
            <a:extLst>
              <a:ext uri="{FF2B5EF4-FFF2-40B4-BE49-F238E27FC236}">
                <a16:creationId xmlns:a16="http://schemas.microsoft.com/office/drawing/2014/main" id="{32984282-BD93-9D4F-A66E-7203D1C6953C}"/>
              </a:ext>
            </a:extLst>
          </p:cNvPr>
          <p:cNvGrpSpPr/>
          <p:nvPr/>
        </p:nvGrpSpPr>
        <p:grpSpPr>
          <a:xfrm>
            <a:off x="814227" y="4432774"/>
            <a:ext cx="13383395" cy="1378925"/>
            <a:chOff x="831535" y="4438728"/>
            <a:chExt cx="13383395" cy="1378925"/>
          </a:xfrm>
        </p:grpSpPr>
        <p:sp>
          <p:nvSpPr>
            <p:cNvPr id="147" name="Rectangle 146">
              <a:extLst>
                <a:ext uri="{FF2B5EF4-FFF2-40B4-BE49-F238E27FC236}">
                  <a16:creationId xmlns:a16="http://schemas.microsoft.com/office/drawing/2014/main" id="{1677479E-3281-3149-8152-14DE740BE63E}"/>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34956B53-B0EF-6042-B4DB-32903896CF85}"/>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7EBD0944-1E56-D946-B79A-8A85C29C6664}"/>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05B4A2CE-5409-314E-BAE9-8299010FDE2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251E264-5CC8-C84F-A463-189D4F45738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74223521-C4F8-EF4E-BDD3-639C73BFE0BD}"/>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D30FCF65-4668-EC46-AC43-96F3433721B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71B217BD-7E3F-F646-A039-C1A73DB38D8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E6E3CA33-F1EE-8F4F-9313-318478BE520A}"/>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ACB93511-D9B3-AB4D-9AB3-C27E1D65DF55}"/>
                </a:ext>
              </a:extLst>
            </p:cNvPr>
            <p:cNvSpPr txBox="1"/>
            <p:nvPr/>
          </p:nvSpPr>
          <p:spPr>
            <a:xfrm>
              <a:off x="2681078" y="4646907"/>
              <a:ext cx="11239036" cy="954107"/>
            </a:xfrm>
            <a:prstGeom prst="rect">
              <a:avLst/>
            </a:prstGeom>
            <a:noFill/>
          </p:spPr>
          <p:txBody>
            <a:bodyPr wrap="square" rtlCol="0" anchor="ctr">
              <a:spAutoFit/>
            </a:bodyPr>
            <a:lstStyle/>
            <a:p>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chú</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trọng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ngoài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nặng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tục</a:t>
              </a:r>
              <a:endParaRPr 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5198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5365" y="-4380383"/>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224747" y="2513041"/>
            <a:ext cx="16853186" cy="1477328"/>
          </a:xfrm>
          <a:prstGeom prst="rect">
            <a:avLst/>
          </a:prstGeom>
        </p:spPr>
        <p:txBody>
          <a:bodyPr lIns="0" tIns="0" rIns="0" bIns="0" rtlCol="0" anchor="t">
            <a:spAutoFit/>
          </a:bodyPr>
          <a:lstStyle/>
          <a:p>
            <a:pPr algn="ctr"/>
            <a:r>
              <a:rPr lang="vi-VN" sz="4800" dirty="0">
                <a:latin typeface="Times New Roman" panose="02020603050405020304" pitchFamily="18" charset="0"/>
                <a:cs typeface="Times New Roman" panose="02020603050405020304" pitchFamily="18" charset="0"/>
              </a:rPr>
              <a:t>Động lực nào giúp thúc đẩy việc truyền giáo nơi </a:t>
            </a:r>
            <a:br>
              <a:rPr lang="vi-VN" sz="4800" dirty="0">
                <a:latin typeface="Times New Roman" panose="02020603050405020304" pitchFamily="18" charset="0"/>
                <a:cs typeface="Times New Roman" panose="02020603050405020304" pitchFamily="18" charset="0"/>
              </a:rPr>
            </a:br>
            <a:r>
              <a:rPr lang="vi-VN" sz="4800" dirty="0">
                <a:latin typeface="Times New Roman" panose="02020603050405020304" pitchFamily="18" charset="0"/>
                <a:cs typeface="Times New Roman" panose="02020603050405020304" pitchFamily="18" charset="0"/>
              </a:rPr>
              <a:t>các ban – hội đoàn?</a:t>
            </a:r>
            <a:endParaRPr lang="en-US" sz="46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48</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81078" y="4831573"/>
              <a:ext cx="11239036"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Tình yêu của Thiên Chúa đối với tất cả mọi người</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Nhu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triển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Mong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muốn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ủng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625023" y="9352648"/>
              <a:ext cx="11557302"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Lòng yêu nước</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28239" y="4433015"/>
            <a:ext cx="13438016" cy="1378925"/>
            <a:chOff x="831535" y="4438728"/>
            <a:chExt cx="13438016"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559609" y="4842793"/>
              <a:ext cx="11709942" cy="584775"/>
            </a:xfrm>
            <a:prstGeom prst="rect">
              <a:avLst/>
            </a:prstGeom>
            <a:noFill/>
          </p:spPr>
          <p:txBody>
            <a:bodyPr wrap="square" rtlCol="0" anchor="ctr">
              <a:spAutoFit/>
            </a:bodyPr>
            <a:lstStyle/>
            <a:p>
              <a:r>
                <a:rPr lang="vi-VN" sz="3200" dirty="0">
                  <a:solidFill>
                    <a:schemeClr val="bg1"/>
                  </a:solidFill>
                  <a:latin typeface="+mj-lt"/>
                </a:rPr>
                <a:t>Tình yêu của Thiên Chúa đối với tất cả mọi người</a:t>
              </a:r>
              <a:endParaRPr lang="en-US" sz="3200" dirty="0">
                <a:solidFill>
                  <a:schemeClr val="bg1"/>
                </a:solidFill>
                <a:latin typeface="+mj-lt"/>
                <a:cs typeface="Times New Roman" panose="02020603050405020304" pitchFamily="18" charset="0"/>
              </a:endParaRPr>
            </a:p>
          </p:txBody>
        </p:sp>
      </p:grpSp>
      <p:grpSp>
        <p:nvGrpSpPr>
          <p:cNvPr id="146" name="Group 145">
            <a:extLst>
              <a:ext uri="{FF2B5EF4-FFF2-40B4-BE49-F238E27FC236}">
                <a16:creationId xmlns:a16="http://schemas.microsoft.com/office/drawing/2014/main" id="{A0D80F93-B3D6-914E-907C-AC91CC7F8F25}"/>
              </a:ext>
            </a:extLst>
          </p:cNvPr>
          <p:cNvGrpSpPr/>
          <p:nvPr/>
        </p:nvGrpSpPr>
        <p:grpSpPr>
          <a:xfrm>
            <a:off x="826278" y="4428191"/>
            <a:ext cx="13383395" cy="1378925"/>
            <a:chOff x="831535" y="4438728"/>
            <a:chExt cx="13383395" cy="1378925"/>
          </a:xfrm>
        </p:grpSpPr>
        <p:sp>
          <p:nvSpPr>
            <p:cNvPr id="147" name="Rectangle 146">
              <a:extLst>
                <a:ext uri="{FF2B5EF4-FFF2-40B4-BE49-F238E27FC236}">
                  <a16:creationId xmlns:a16="http://schemas.microsoft.com/office/drawing/2014/main" id="{DFD76D85-EB5C-5045-B6FA-51C0A9966BF7}"/>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0796CB70-AB77-3643-95C9-B014F8558C74}"/>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200C40D5-99D5-CB46-9E12-3584538C8A1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24E4615A-9F55-9A47-9537-3A4734FEEB4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75F33DCB-309C-CD46-AA5C-AB3A94D5327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9E9A6E5C-C2EE-CD4F-B5DD-D003A11E5923}"/>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2FAAA961-0984-EA43-89F4-1F97D3948F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1DDFDE44-68E7-D849-9A1F-20276427798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62491595-77DF-6741-98BC-679DA944FFD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9FBA0D2A-A76F-DA4D-9EFF-EA08A057EACD}"/>
                </a:ext>
              </a:extLst>
            </p:cNvPr>
            <p:cNvSpPr txBox="1"/>
            <p:nvPr/>
          </p:nvSpPr>
          <p:spPr>
            <a:xfrm>
              <a:off x="2681078" y="4831573"/>
              <a:ext cx="11239036"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Tình yêu của Thiên Chúa đối với tất cả mọi người</a:t>
              </a:r>
              <a:endParaRPr lang="en-US" sz="3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3524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5365" y="-4380383"/>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81724" y="3000758"/>
            <a:ext cx="16853186" cy="738664"/>
          </a:xfrm>
          <a:prstGeom prst="rect">
            <a:avLst/>
          </a:prstGeom>
        </p:spPr>
        <p:txBody>
          <a:bodyPr lIns="0" tIns="0" rIns="0" bIns="0" rtlCol="0" anchor="t">
            <a:spAutoFit/>
          </a:bodyPr>
          <a:lstStyle/>
          <a:p>
            <a:r>
              <a:rPr lang="vi-VN" sz="4800" dirty="0">
                <a:latin typeface="+mj-lt"/>
              </a:rPr>
              <a:t>Đặc điểm thứ hai: “Tuyên xưng đức tin Công giáo” là thế nào?</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18</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Chấp nhận và công bố chân lý về Đức Ki-tô, Giáo Hội và con người theo giáo huấn của Giáo Hội</a:t>
              </a:r>
              <a:endParaRPr lang="en-US" sz="28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đạo</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625023" y="9352648"/>
              <a:ext cx="1155730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Hỗ</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21102" y="4439933"/>
            <a:ext cx="13438016" cy="1378925"/>
            <a:chOff x="831535" y="4438728"/>
            <a:chExt cx="13438016"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559609" y="4658126"/>
              <a:ext cx="11709942" cy="954107"/>
            </a:xfrm>
            <a:prstGeom prst="rect">
              <a:avLst/>
            </a:prstGeom>
            <a:noFill/>
          </p:spPr>
          <p:txBody>
            <a:bodyPr wrap="square" rtlCol="0" anchor="ctr">
              <a:spAutoFit/>
            </a:bodyPr>
            <a:lstStyle/>
            <a:p>
              <a:r>
                <a:rPr lang="vi-VN" sz="2800" dirty="0">
                  <a:solidFill>
                    <a:schemeClr val="bg1"/>
                  </a:solidFill>
                  <a:latin typeface="Times New Roman" panose="02020603050405020304" pitchFamily="18" charset="0"/>
                  <a:cs typeface="Times New Roman" panose="02020603050405020304" pitchFamily="18" charset="0"/>
                </a:rPr>
                <a:t>Chấp nhận và công bố chân lý về Đức Ki-tô, Giáo Hội và con người theo giáo huấn của Giáo Hội</a:t>
              </a:r>
              <a:endParaRPr lang="en-US" sz="2800" dirty="0">
                <a:solidFill>
                  <a:schemeClr val="bg1"/>
                </a:solidFill>
                <a:latin typeface="Times New Roman" panose="02020603050405020304" pitchFamily="18" charset="0"/>
                <a:cs typeface="Times New Roman" panose="02020603050405020304" pitchFamily="18" charset="0"/>
              </a:endParaRPr>
            </a:p>
          </p:txBody>
        </p:sp>
      </p:grpSp>
      <p:grpSp>
        <p:nvGrpSpPr>
          <p:cNvPr id="146" name="Group 145">
            <a:extLst>
              <a:ext uri="{FF2B5EF4-FFF2-40B4-BE49-F238E27FC236}">
                <a16:creationId xmlns:a16="http://schemas.microsoft.com/office/drawing/2014/main" id="{90EDB7F0-27D9-DC48-BD9C-434FA7C52762}"/>
              </a:ext>
            </a:extLst>
          </p:cNvPr>
          <p:cNvGrpSpPr/>
          <p:nvPr/>
        </p:nvGrpSpPr>
        <p:grpSpPr>
          <a:xfrm>
            <a:off x="814249" y="4438464"/>
            <a:ext cx="13383395" cy="1378925"/>
            <a:chOff x="831535" y="4438728"/>
            <a:chExt cx="13383395" cy="1378925"/>
          </a:xfrm>
        </p:grpSpPr>
        <p:sp>
          <p:nvSpPr>
            <p:cNvPr id="147" name="Rectangle 146">
              <a:extLst>
                <a:ext uri="{FF2B5EF4-FFF2-40B4-BE49-F238E27FC236}">
                  <a16:creationId xmlns:a16="http://schemas.microsoft.com/office/drawing/2014/main" id="{51546062-FCB7-BA4D-B9B1-38B19B822626}"/>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52BD69C2-A529-A844-BCA0-B4F099FB2AE6}"/>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254504C4-5165-1942-8A04-1F9380F55934}"/>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BE00C5D0-9E43-E44A-BF5A-4166C2A4C82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EABD36DA-A5BA-6A47-888C-2FDDF92B77D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8B986922-CD5D-1A4E-8B75-EBD9ED78629F}"/>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0C040AA4-12D5-A84A-BDFD-478C5BA52FB3}"/>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9BDC351B-860E-7C45-B2F8-BE3DC8D8A0C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D3766242-30E8-4E41-BE51-2D024DD8CEDA}"/>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80510E27-AABB-4045-B320-EAB59CC81AE1}"/>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Chấp nhận và công bố chân lý về Đức Ki-tô, Giáo Hội và con người theo giáo huấn của Giáo Hội</a:t>
              </a:r>
              <a:endParaRPr 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772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000">
              <a:srgbClr val="FFFF00"/>
            </a:gs>
            <a:gs pos="27000">
              <a:srgbClr val="FF0000"/>
            </a:gs>
            <a:gs pos="50000">
              <a:srgbClr val="00B0F0"/>
            </a:gs>
            <a:gs pos="92000">
              <a:srgbClr val="B6FF63"/>
            </a:gs>
            <a:gs pos="73000">
              <a:srgbClr val="FF00FD"/>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09596" y="2222454"/>
            <a:ext cx="16853186" cy="1477328"/>
          </a:xfrm>
          <a:prstGeom prst="rect">
            <a:avLst/>
          </a:prstGeom>
        </p:spPr>
        <p:txBody>
          <a:bodyPr lIns="0" tIns="0" rIns="0" bIns="0" rtlCol="0" anchor="t">
            <a:spAutoFit/>
          </a:bodyPr>
          <a:lstStyle/>
          <a:p>
            <a:pPr algn="ctr"/>
            <a:r>
              <a:rPr lang="vi-VN" sz="4800" dirty="0">
                <a:latin typeface="Times New Roman" panose="02020603050405020304" pitchFamily="18" charset="0"/>
                <a:cs typeface="Times New Roman" panose="02020603050405020304" pitchFamily="18" charset="0"/>
              </a:rPr>
              <a:t>Các ban – hội đoàn có những </a:t>
            </a:r>
            <a:br>
              <a:rPr lang="vi-VN" sz="4800" dirty="0">
                <a:latin typeface="Times New Roman" panose="02020603050405020304" pitchFamily="18" charset="0"/>
                <a:cs typeface="Times New Roman" panose="02020603050405020304" pitchFamily="18" charset="0"/>
              </a:rPr>
            </a:br>
            <a:r>
              <a:rPr lang="vi-VN" sz="4800" dirty="0">
                <a:latin typeface="Times New Roman" panose="02020603050405020304" pitchFamily="18" charset="0"/>
                <a:cs typeface="Times New Roman" panose="02020603050405020304" pitchFamily="18" charset="0"/>
              </a:rPr>
              <a:t>nhiệm vụ cơ bản nào?</a:t>
            </a:r>
            <a:endParaRPr lang="en-US" sz="4800"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12</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t>Tổ</a:t>
              </a:r>
              <a:r>
                <a:rPr lang="en-US" sz="3200" dirty="0"/>
                <a:t> </a:t>
              </a:r>
              <a:r>
                <a:rPr lang="en-US" sz="3200" dirty="0" err="1"/>
                <a:t>chức</a:t>
              </a:r>
              <a:r>
                <a:rPr lang="en-US" sz="3200" dirty="0"/>
                <a:t> </a:t>
              </a:r>
              <a:r>
                <a:rPr lang="en-US" sz="3200" dirty="0" err="1"/>
                <a:t>các</a:t>
              </a:r>
              <a:r>
                <a:rPr lang="en-US" sz="3200" dirty="0"/>
                <a:t> </a:t>
              </a:r>
              <a:r>
                <a:rPr lang="en-US" sz="3200" dirty="0" err="1"/>
                <a:t>hoạt</a:t>
              </a:r>
              <a:r>
                <a:rPr lang="en-US" sz="3200" dirty="0"/>
                <a:t> </a:t>
              </a:r>
              <a:r>
                <a:rPr lang="en-US" sz="3200" dirty="0" err="1"/>
                <a:t>động</a:t>
              </a:r>
              <a:r>
                <a:rPr lang="en-US" sz="3200" dirty="0"/>
                <a:t> </a:t>
              </a:r>
              <a:r>
                <a:rPr lang="en-US" sz="3200" dirty="0" err="1"/>
                <a:t>văn</a:t>
              </a:r>
              <a:r>
                <a:rPr lang="en-US" sz="3200" dirty="0"/>
                <a:t> </a:t>
              </a:r>
              <a:r>
                <a:rPr lang="en-US" sz="3200" dirty="0" err="1"/>
                <a:t>hóa</a:t>
              </a:r>
              <a:r>
                <a:rPr lang="en-US" sz="3200" dirty="0"/>
                <a:t> </a:t>
              </a:r>
              <a:r>
                <a:rPr lang="en-US" sz="3200" dirty="0" err="1"/>
                <a:t>và</a:t>
              </a:r>
              <a:r>
                <a:rPr lang="en-US" sz="3200" dirty="0"/>
                <a:t> </a:t>
              </a:r>
              <a:r>
                <a:rPr lang="en-US" sz="3200" dirty="0" err="1"/>
                <a:t>xã</a:t>
              </a:r>
              <a:r>
                <a:rPr lang="en-US" sz="3200" dirty="0"/>
                <a:t> </a:t>
              </a:r>
              <a:r>
                <a:rPr lang="en-US" sz="3200" dirty="0" err="1"/>
                <a:t>hội</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335036" y="6306773"/>
              <a:ext cx="11683462" cy="584775"/>
            </a:xfrm>
            <a:prstGeom prst="rect">
              <a:avLst/>
            </a:prstGeom>
            <a:noFill/>
          </p:spPr>
          <p:txBody>
            <a:bodyPr wrap="square" rtlCol="0">
              <a:spAutoFit/>
            </a:bodyPr>
            <a:lstStyle/>
            <a:p>
              <a:r>
                <a:rPr lang="en-US" sz="3200" dirty="0" err="1"/>
                <a:t>Thực</a:t>
              </a:r>
              <a:r>
                <a:rPr lang="en-US" sz="3200" dirty="0"/>
                <a:t> </a:t>
              </a:r>
              <a:r>
                <a:rPr lang="en-US" sz="3200" dirty="0" err="1"/>
                <a:t>hiện</a:t>
              </a:r>
              <a:r>
                <a:rPr lang="en-US" sz="3200" dirty="0"/>
                <a:t> </a:t>
              </a:r>
              <a:r>
                <a:rPr lang="en-US" sz="3200" dirty="0" err="1"/>
                <a:t>nội</a:t>
              </a:r>
              <a:r>
                <a:rPr lang="en-US" sz="3200" dirty="0"/>
                <a:t> </a:t>
              </a:r>
              <a:r>
                <a:rPr lang="en-US" sz="3200" dirty="0" err="1"/>
                <a:t>quy</a:t>
              </a:r>
              <a:r>
                <a:rPr lang="en-US" sz="3200" dirty="0"/>
                <a:t>, </a:t>
              </a:r>
              <a:r>
                <a:rPr lang="en-US" sz="3200" dirty="0" err="1"/>
                <a:t>sống</a:t>
              </a:r>
              <a:r>
                <a:rPr lang="en-US" sz="3200" dirty="0"/>
                <a:t> </a:t>
              </a:r>
              <a:r>
                <a:rPr lang="en-US" sz="3200" dirty="0" err="1"/>
                <a:t>đức</a:t>
              </a:r>
              <a:r>
                <a:rPr lang="en-US" sz="3200" dirty="0"/>
                <a:t> tin, </a:t>
              </a:r>
              <a:r>
                <a:rPr lang="en-US" sz="3200" dirty="0" err="1"/>
                <a:t>xây</a:t>
              </a:r>
              <a:r>
                <a:rPr lang="en-US" sz="3200" dirty="0"/>
                <a:t> </a:t>
              </a:r>
              <a:r>
                <a:rPr lang="en-US" sz="3200" dirty="0" err="1"/>
                <a:t>dựng</a:t>
              </a:r>
              <a:r>
                <a:rPr lang="en-US" sz="3200" dirty="0"/>
                <a:t> </a:t>
              </a:r>
              <a:r>
                <a:rPr lang="en-US" sz="3200" dirty="0" err="1"/>
                <a:t>giáo</a:t>
              </a:r>
              <a:r>
                <a:rPr lang="en-US" sz="3200" dirty="0"/>
                <a:t> </a:t>
              </a:r>
              <a:r>
                <a:rPr lang="en-US" sz="3200" dirty="0" err="1"/>
                <a:t>xứ</a:t>
              </a:r>
              <a:r>
                <a:rPr lang="en-US" sz="3200" dirty="0"/>
                <a:t>, </a:t>
              </a:r>
              <a:r>
                <a:rPr lang="en-US" sz="3200" dirty="0" err="1"/>
                <a:t>học</a:t>
              </a:r>
              <a:r>
                <a:rPr lang="en-US" sz="3200" dirty="0"/>
                <a:t> </a:t>
              </a:r>
              <a:r>
                <a:rPr lang="en-US" sz="3200" dirty="0" err="1"/>
                <a:t>hỏi</a:t>
              </a:r>
              <a:r>
                <a:rPr lang="en-US" sz="3200" dirty="0"/>
                <a:t> </a:t>
              </a:r>
              <a:r>
                <a:rPr lang="en-US" sz="3200" dirty="0" err="1"/>
                <a:t>Lời</a:t>
              </a:r>
              <a:r>
                <a:rPr lang="en-US" sz="3200" dirty="0"/>
                <a:t> </a:t>
              </a:r>
              <a:r>
                <a:rPr lang="en-US" sz="3200" dirty="0" err="1"/>
                <a:t>Chúa</a:t>
              </a:r>
              <a:endParaRPr lang="en-US" sz="3200" dirty="0"/>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t>Quản</a:t>
              </a:r>
              <a:r>
                <a:rPr lang="en-US" sz="3200" dirty="0"/>
                <a:t> </a:t>
              </a:r>
              <a:r>
                <a:rPr lang="en-US" sz="3200" dirty="0" err="1"/>
                <a:t>lý</a:t>
              </a:r>
              <a:r>
                <a:rPr lang="en-US" sz="3200" dirty="0"/>
                <a:t> </a:t>
              </a:r>
              <a:r>
                <a:rPr lang="en-US" sz="3200" dirty="0" err="1"/>
                <a:t>tài</a:t>
              </a:r>
              <a:r>
                <a:rPr lang="en-US" sz="3200" dirty="0"/>
                <a:t> </a:t>
              </a:r>
              <a:r>
                <a:rPr lang="en-US" sz="3200" dirty="0" err="1"/>
                <a:t>chính</a:t>
              </a:r>
              <a:r>
                <a:rPr lang="en-US" sz="3200" dirty="0"/>
                <a:t> </a:t>
              </a:r>
              <a:r>
                <a:rPr lang="en-US" sz="3200" dirty="0" err="1"/>
                <a:t>và</a:t>
              </a:r>
              <a:r>
                <a:rPr lang="en-US" sz="3200" dirty="0"/>
                <a:t> </a:t>
              </a:r>
              <a:r>
                <a:rPr lang="en-US" sz="3200" dirty="0" err="1"/>
                <a:t>các</a:t>
              </a:r>
              <a:r>
                <a:rPr lang="en-US" sz="3200" dirty="0"/>
                <a:t> </a:t>
              </a:r>
              <a:r>
                <a:rPr lang="en-US" sz="3200" dirty="0" err="1"/>
                <a:t>hoạt</a:t>
              </a:r>
              <a:r>
                <a:rPr lang="en-US" sz="3200" dirty="0"/>
                <a:t> </a:t>
              </a:r>
              <a:r>
                <a:rPr lang="en-US" sz="3200" dirty="0" err="1"/>
                <a:t>động</a:t>
              </a:r>
              <a:r>
                <a:rPr lang="en-US" sz="3200" dirty="0"/>
                <a:t> </a:t>
              </a:r>
              <a:r>
                <a:rPr lang="en-US" sz="3200" dirty="0" err="1"/>
                <a:t>kinh</a:t>
              </a:r>
              <a:r>
                <a:rPr lang="en-US" sz="3200" dirty="0"/>
                <a:t> </a:t>
              </a:r>
              <a:r>
                <a:rPr lang="en-US" sz="3200" dirty="0" err="1"/>
                <a:t>doanh</a:t>
              </a:r>
              <a:r>
                <a:rPr lang="en-US" sz="3200" dirty="0"/>
                <a:t> </a:t>
              </a:r>
              <a:r>
                <a:rPr lang="en-US" sz="3200" dirty="0" err="1"/>
                <a:t>của</a:t>
              </a:r>
              <a:r>
                <a:rPr lang="en-US" sz="3200" dirty="0"/>
                <a:t> </a:t>
              </a:r>
              <a:r>
                <a:rPr lang="en-US" sz="3200" dirty="0" err="1"/>
                <a:t>giáo</a:t>
              </a:r>
              <a:r>
                <a:rPr lang="en-US" sz="3200" dirty="0"/>
                <a:t> </a:t>
              </a:r>
              <a:r>
                <a:rPr lang="en-US" sz="3200" dirty="0" err="1"/>
                <a:t>xứ</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398267" y="9333297"/>
              <a:ext cx="8641778" cy="584775"/>
            </a:xfrm>
            <a:prstGeom prst="rect">
              <a:avLst/>
            </a:prstGeom>
            <a:noFill/>
          </p:spPr>
          <p:txBody>
            <a:bodyPr wrap="square" rtlCol="0">
              <a:spAutoFit/>
            </a:bodyPr>
            <a:lstStyle/>
            <a:p>
              <a:r>
                <a:rPr lang="en-US" sz="3200" dirty="0" err="1"/>
                <a:t>Hỗ</a:t>
              </a:r>
              <a:r>
                <a:rPr lang="en-US" sz="3200" dirty="0"/>
                <a:t> </a:t>
              </a:r>
              <a:r>
                <a:rPr lang="en-US" sz="3200" dirty="0" err="1"/>
                <a:t>trợ</a:t>
              </a:r>
              <a:r>
                <a:rPr lang="en-US" sz="3200" dirty="0"/>
                <a:t> </a:t>
              </a:r>
              <a:r>
                <a:rPr lang="en-US" sz="3200" dirty="0" err="1"/>
                <a:t>lãnh</a:t>
              </a:r>
              <a:r>
                <a:rPr lang="en-US" sz="3200" dirty="0"/>
                <a:t> </a:t>
              </a:r>
              <a:r>
                <a:rPr lang="en-US" sz="3200" dirty="0" err="1"/>
                <a:t>đạo</a:t>
              </a:r>
              <a:r>
                <a:rPr lang="en-US" sz="3200" dirty="0"/>
                <a:t> </a:t>
              </a:r>
              <a:r>
                <a:rPr lang="en-US" sz="3200" dirty="0" err="1"/>
                <a:t>giáo</a:t>
              </a:r>
              <a:r>
                <a:rPr lang="en-US" sz="3200" dirty="0"/>
                <a:t> </a:t>
              </a:r>
              <a:r>
                <a:rPr lang="en-US" sz="3200" dirty="0" err="1"/>
                <a:t>xứ</a:t>
              </a:r>
              <a:r>
                <a:rPr lang="en-US" sz="3200" dirty="0"/>
                <a:t> </a:t>
              </a:r>
              <a:r>
                <a:rPr lang="en-US" sz="3200" dirty="0" err="1"/>
                <a:t>trong</a:t>
              </a:r>
              <a:r>
                <a:rPr lang="en-US" sz="3200" dirty="0"/>
                <a:t> </a:t>
              </a:r>
              <a:r>
                <a:rPr lang="en-US" sz="3200" dirty="0" err="1"/>
                <a:t>việc</a:t>
              </a:r>
              <a:r>
                <a:rPr lang="en-US" sz="3200" dirty="0"/>
                <a:t> </a:t>
              </a:r>
              <a:r>
                <a:rPr lang="en-US" sz="3200" dirty="0" err="1"/>
                <a:t>điều</a:t>
              </a:r>
              <a:r>
                <a:rPr lang="en-US" sz="3200" dirty="0"/>
                <a:t> </a:t>
              </a:r>
              <a:r>
                <a:rPr lang="en-US" sz="3200" dirty="0" err="1"/>
                <a:t>hành</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8C5F3E04-3BA9-FD40-B617-7E07A22C44C5}"/>
              </a:ext>
            </a:extLst>
          </p:cNvPr>
          <p:cNvGrpSpPr/>
          <p:nvPr/>
        </p:nvGrpSpPr>
        <p:grpSpPr>
          <a:xfrm>
            <a:off x="787775" y="5906959"/>
            <a:ext cx="13457055" cy="1378925"/>
            <a:chOff x="804785" y="5906959"/>
            <a:chExt cx="13457055" cy="1378925"/>
          </a:xfrm>
        </p:grpSpPr>
        <p:sp>
          <p:nvSpPr>
            <p:cNvPr id="140" name="Rectangle 139">
              <a:extLst>
                <a:ext uri="{FF2B5EF4-FFF2-40B4-BE49-F238E27FC236}">
                  <a16:creationId xmlns:a16="http://schemas.microsoft.com/office/drawing/2014/main" id="{843D9037-F4E3-B049-811F-DAC7AA0703EC}"/>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n w="22225">
                  <a:solidFill>
                    <a:schemeClr val="accent2"/>
                  </a:solidFill>
                  <a:prstDash val="solid"/>
                </a:ln>
                <a:solidFill>
                  <a:schemeClr val="bg1"/>
                </a:solidFill>
              </a:endParaRPr>
            </a:p>
          </p:txBody>
        </p:sp>
        <p:sp>
          <p:nvSpPr>
            <p:cNvPr id="141" name="TextBox 140">
              <a:extLst>
                <a:ext uri="{FF2B5EF4-FFF2-40B4-BE49-F238E27FC236}">
                  <a16:creationId xmlns:a16="http://schemas.microsoft.com/office/drawing/2014/main" id="{60F3FFE4-4F36-DD4D-AE40-B30703BC640F}"/>
                </a:ext>
              </a:extLst>
            </p:cNvPr>
            <p:cNvSpPr txBox="1"/>
            <p:nvPr/>
          </p:nvSpPr>
          <p:spPr>
            <a:xfrm>
              <a:off x="2335035" y="6309294"/>
              <a:ext cx="11483103" cy="584775"/>
            </a:xfrm>
            <a:prstGeom prst="rect">
              <a:avLst/>
            </a:prstGeom>
            <a:noFill/>
          </p:spPr>
          <p:txBody>
            <a:bodyPr wrap="square" rtlCol="0">
              <a:spAutoFit/>
            </a:bodyPr>
            <a:lstStyle/>
            <a:p>
              <a:r>
                <a:rPr lang="en-US" sz="3200" dirty="0" err="1">
                  <a:solidFill>
                    <a:schemeClr val="bg1"/>
                  </a:solidFill>
                </a:rPr>
                <a:t>Thực</a:t>
              </a:r>
              <a:r>
                <a:rPr lang="en-US" sz="3200" dirty="0">
                  <a:solidFill>
                    <a:schemeClr val="bg1"/>
                  </a:solidFill>
                </a:rPr>
                <a:t> </a:t>
              </a:r>
              <a:r>
                <a:rPr lang="en-US" sz="3200" dirty="0" err="1">
                  <a:solidFill>
                    <a:schemeClr val="bg1"/>
                  </a:solidFill>
                </a:rPr>
                <a:t>hiện</a:t>
              </a:r>
              <a:r>
                <a:rPr lang="en-US" sz="3200" dirty="0">
                  <a:solidFill>
                    <a:schemeClr val="bg1"/>
                  </a:solidFill>
                </a:rPr>
                <a:t> </a:t>
              </a:r>
              <a:r>
                <a:rPr lang="en-US" sz="3200" dirty="0" err="1">
                  <a:solidFill>
                    <a:schemeClr val="bg1"/>
                  </a:solidFill>
                </a:rPr>
                <a:t>nội</a:t>
              </a:r>
              <a:r>
                <a:rPr lang="en-US" sz="3200" dirty="0">
                  <a:solidFill>
                    <a:schemeClr val="bg1"/>
                  </a:solidFill>
                </a:rPr>
                <a:t> </a:t>
              </a:r>
              <a:r>
                <a:rPr lang="en-US" sz="3200" dirty="0" err="1">
                  <a:solidFill>
                    <a:schemeClr val="bg1"/>
                  </a:solidFill>
                </a:rPr>
                <a:t>quy</a:t>
              </a:r>
              <a:r>
                <a:rPr lang="en-US" sz="3200" dirty="0">
                  <a:solidFill>
                    <a:schemeClr val="bg1"/>
                  </a:solidFill>
                </a:rPr>
                <a:t>, </a:t>
              </a:r>
              <a:r>
                <a:rPr lang="en-US" sz="3200" dirty="0" err="1">
                  <a:solidFill>
                    <a:schemeClr val="bg1"/>
                  </a:solidFill>
                </a:rPr>
                <a:t>sống</a:t>
              </a:r>
              <a:r>
                <a:rPr lang="en-US" sz="3200" dirty="0">
                  <a:solidFill>
                    <a:schemeClr val="bg1"/>
                  </a:solidFill>
                </a:rPr>
                <a:t> </a:t>
              </a:r>
              <a:r>
                <a:rPr lang="en-US" sz="3200" dirty="0" err="1">
                  <a:solidFill>
                    <a:schemeClr val="bg1"/>
                  </a:solidFill>
                </a:rPr>
                <a:t>đức</a:t>
              </a:r>
              <a:r>
                <a:rPr lang="en-US" sz="3200" dirty="0">
                  <a:solidFill>
                    <a:schemeClr val="bg1"/>
                  </a:solidFill>
                </a:rPr>
                <a:t> tin, </a:t>
              </a:r>
              <a:r>
                <a:rPr lang="en-US" sz="3200" dirty="0" err="1">
                  <a:solidFill>
                    <a:schemeClr val="bg1"/>
                  </a:solidFill>
                </a:rPr>
                <a:t>xây</a:t>
              </a:r>
              <a:r>
                <a:rPr lang="en-US" sz="3200" dirty="0">
                  <a:solidFill>
                    <a:schemeClr val="bg1"/>
                  </a:solidFill>
                </a:rPr>
                <a:t> </a:t>
              </a:r>
              <a:r>
                <a:rPr lang="en-US" sz="3200" dirty="0" err="1">
                  <a:solidFill>
                    <a:schemeClr val="bg1"/>
                  </a:solidFill>
                </a:rPr>
                <a:t>dựng</a:t>
              </a:r>
              <a:r>
                <a:rPr lang="en-US" sz="3200" dirty="0">
                  <a:solidFill>
                    <a:schemeClr val="bg1"/>
                  </a:solidFill>
                </a:rPr>
                <a:t> </a:t>
              </a:r>
              <a:r>
                <a:rPr lang="en-US" sz="3200" dirty="0" err="1">
                  <a:solidFill>
                    <a:schemeClr val="bg1"/>
                  </a:solidFill>
                </a:rPr>
                <a:t>giáo</a:t>
              </a:r>
              <a:r>
                <a:rPr lang="en-US" sz="3200" dirty="0">
                  <a:solidFill>
                    <a:schemeClr val="bg1"/>
                  </a:solidFill>
                </a:rPr>
                <a:t> </a:t>
              </a:r>
              <a:r>
                <a:rPr lang="en-US" sz="3200" dirty="0" err="1">
                  <a:solidFill>
                    <a:schemeClr val="bg1"/>
                  </a:solidFill>
                </a:rPr>
                <a:t>xứ</a:t>
              </a:r>
              <a:r>
                <a:rPr lang="en-US" sz="3200" dirty="0">
                  <a:solidFill>
                    <a:schemeClr val="bg1"/>
                  </a:solidFill>
                </a:rPr>
                <a:t>, </a:t>
              </a:r>
              <a:r>
                <a:rPr lang="en-US" sz="3200" dirty="0" err="1">
                  <a:solidFill>
                    <a:schemeClr val="bg1"/>
                  </a:solidFill>
                </a:rPr>
                <a:t>học</a:t>
              </a:r>
              <a:r>
                <a:rPr lang="en-US" sz="3200" dirty="0">
                  <a:solidFill>
                    <a:schemeClr val="bg1"/>
                  </a:solidFill>
                </a:rPr>
                <a:t> </a:t>
              </a:r>
              <a:r>
                <a:rPr lang="en-US" sz="3200" dirty="0" err="1">
                  <a:solidFill>
                    <a:schemeClr val="bg1"/>
                  </a:solidFill>
                </a:rPr>
                <a:t>hỏi</a:t>
              </a:r>
              <a:r>
                <a:rPr lang="en-US" sz="3200" dirty="0">
                  <a:solidFill>
                    <a:schemeClr val="bg1"/>
                  </a:solidFill>
                </a:rPr>
                <a:t> </a:t>
              </a:r>
              <a:r>
                <a:rPr lang="en-US" sz="3200" dirty="0" err="1">
                  <a:solidFill>
                    <a:schemeClr val="bg1"/>
                  </a:solidFill>
                </a:rPr>
                <a:t>Lời</a:t>
              </a:r>
              <a:r>
                <a:rPr lang="en-US" sz="3200" dirty="0">
                  <a:solidFill>
                    <a:schemeClr val="bg1"/>
                  </a:solidFill>
                </a:rPr>
                <a:t> </a:t>
              </a:r>
              <a:r>
                <a:rPr lang="en-US" sz="3200" dirty="0" err="1">
                  <a:solidFill>
                    <a:schemeClr val="bg1"/>
                  </a:solidFill>
                </a:rPr>
                <a:t>Chúa</a:t>
              </a:r>
              <a:endParaRPr lang="en-US" sz="3200" dirty="0">
                <a:solidFill>
                  <a:schemeClr val="bg1"/>
                </a:solidFill>
              </a:endParaRPr>
            </a:p>
          </p:txBody>
        </p:sp>
        <p:grpSp>
          <p:nvGrpSpPr>
            <p:cNvPr id="142" name="Group 141">
              <a:extLst>
                <a:ext uri="{FF2B5EF4-FFF2-40B4-BE49-F238E27FC236}">
                  <a16:creationId xmlns:a16="http://schemas.microsoft.com/office/drawing/2014/main" id="{572EA9A3-0CAC-2B4B-B3B5-2F8A7BC230B9}"/>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3D85AFC2-E4A4-7447-9005-8516BF053395}"/>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4E2964AC-F57D-A442-A1EB-D188FBFE358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780B24D4-073D-764C-803C-3D25FA53EBB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2C10B747-2174-004D-A799-A94B442F750F}"/>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06FA60E7-FE26-C34F-9C64-42D2A66A074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C8B3DBE7-FEF7-0F4C-9B7E-51E140EA92B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78EED234-2033-1B44-BA87-FDB0E6FFDAF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EA0BEA48-1771-7B43-93D2-87A6049A6BE9}"/>
              </a:ext>
            </a:extLst>
          </p:cNvPr>
          <p:cNvGrpSpPr/>
          <p:nvPr/>
        </p:nvGrpSpPr>
        <p:grpSpPr>
          <a:xfrm>
            <a:off x="812212" y="5906959"/>
            <a:ext cx="13457055" cy="1378925"/>
            <a:chOff x="804785" y="5906959"/>
            <a:chExt cx="13457055" cy="1378925"/>
          </a:xfrm>
        </p:grpSpPr>
        <p:sp>
          <p:nvSpPr>
            <p:cNvPr id="147" name="Rectangle 146">
              <a:extLst>
                <a:ext uri="{FF2B5EF4-FFF2-40B4-BE49-F238E27FC236}">
                  <a16:creationId xmlns:a16="http://schemas.microsoft.com/office/drawing/2014/main" id="{4044E1CB-C993-104C-8DBB-068471594D90}"/>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D7791690-A35F-3649-A6DC-45D178864627}"/>
                </a:ext>
              </a:extLst>
            </p:cNvPr>
            <p:cNvSpPr txBox="1"/>
            <p:nvPr/>
          </p:nvSpPr>
          <p:spPr>
            <a:xfrm>
              <a:off x="2335036" y="6306773"/>
              <a:ext cx="11683462" cy="584775"/>
            </a:xfrm>
            <a:prstGeom prst="rect">
              <a:avLst/>
            </a:prstGeom>
            <a:noFill/>
          </p:spPr>
          <p:txBody>
            <a:bodyPr wrap="square" rtlCol="0">
              <a:spAutoFit/>
            </a:bodyPr>
            <a:lstStyle/>
            <a:p>
              <a:r>
                <a:rPr lang="en-US" sz="3200" dirty="0" err="1"/>
                <a:t>Thực</a:t>
              </a:r>
              <a:r>
                <a:rPr lang="en-US" sz="3200" dirty="0"/>
                <a:t> </a:t>
              </a:r>
              <a:r>
                <a:rPr lang="en-US" sz="3200" dirty="0" err="1"/>
                <a:t>hiện</a:t>
              </a:r>
              <a:r>
                <a:rPr lang="en-US" sz="3200" dirty="0"/>
                <a:t> </a:t>
              </a:r>
              <a:r>
                <a:rPr lang="en-US" sz="3200" dirty="0" err="1"/>
                <a:t>nội</a:t>
              </a:r>
              <a:r>
                <a:rPr lang="en-US" sz="3200" dirty="0"/>
                <a:t> </a:t>
              </a:r>
              <a:r>
                <a:rPr lang="en-US" sz="3200" dirty="0" err="1"/>
                <a:t>quy</a:t>
              </a:r>
              <a:r>
                <a:rPr lang="en-US" sz="3200" dirty="0"/>
                <a:t>, </a:t>
              </a:r>
              <a:r>
                <a:rPr lang="en-US" sz="3200" dirty="0" err="1"/>
                <a:t>sống</a:t>
              </a:r>
              <a:r>
                <a:rPr lang="en-US" sz="3200" dirty="0"/>
                <a:t> </a:t>
              </a:r>
              <a:r>
                <a:rPr lang="en-US" sz="3200" dirty="0" err="1"/>
                <a:t>đức</a:t>
              </a:r>
              <a:r>
                <a:rPr lang="en-US" sz="3200" dirty="0"/>
                <a:t> tin, </a:t>
              </a:r>
              <a:r>
                <a:rPr lang="en-US" sz="3200" dirty="0" err="1"/>
                <a:t>xây</a:t>
              </a:r>
              <a:r>
                <a:rPr lang="en-US" sz="3200" dirty="0"/>
                <a:t> </a:t>
              </a:r>
              <a:r>
                <a:rPr lang="en-US" sz="3200" dirty="0" err="1"/>
                <a:t>dựng</a:t>
              </a:r>
              <a:r>
                <a:rPr lang="en-US" sz="3200" dirty="0"/>
                <a:t> </a:t>
              </a:r>
              <a:r>
                <a:rPr lang="en-US" sz="3200" dirty="0" err="1"/>
                <a:t>giáo</a:t>
              </a:r>
              <a:r>
                <a:rPr lang="en-US" sz="3200" dirty="0"/>
                <a:t> </a:t>
              </a:r>
              <a:r>
                <a:rPr lang="en-US" sz="3200" dirty="0" err="1"/>
                <a:t>xứ</a:t>
              </a:r>
              <a:r>
                <a:rPr lang="en-US" sz="3200" dirty="0"/>
                <a:t>, </a:t>
              </a:r>
              <a:r>
                <a:rPr lang="en-US" sz="3200" dirty="0" err="1"/>
                <a:t>học</a:t>
              </a:r>
              <a:r>
                <a:rPr lang="en-US" sz="3200" dirty="0"/>
                <a:t> </a:t>
              </a:r>
              <a:r>
                <a:rPr lang="en-US" sz="3200" dirty="0" err="1"/>
                <a:t>hỏi</a:t>
              </a:r>
              <a:r>
                <a:rPr lang="en-US" sz="3200" dirty="0"/>
                <a:t> </a:t>
              </a:r>
              <a:r>
                <a:rPr lang="en-US" sz="3200" dirty="0" err="1"/>
                <a:t>Lời</a:t>
              </a:r>
              <a:r>
                <a:rPr lang="en-US" sz="3200" dirty="0"/>
                <a:t> </a:t>
              </a:r>
              <a:r>
                <a:rPr lang="en-US" sz="3200" dirty="0" err="1"/>
                <a:t>Chúa</a:t>
              </a:r>
              <a:endParaRPr lang="en-US" sz="3200" dirty="0"/>
            </a:p>
          </p:txBody>
        </p:sp>
        <p:grpSp>
          <p:nvGrpSpPr>
            <p:cNvPr id="149" name="Group 148">
              <a:extLst>
                <a:ext uri="{FF2B5EF4-FFF2-40B4-BE49-F238E27FC236}">
                  <a16:creationId xmlns:a16="http://schemas.microsoft.com/office/drawing/2014/main" id="{EDAC6781-BF67-D64F-92AD-6F49C4601629}"/>
                </a:ext>
              </a:extLst>
            </p:cNvPr>
            <p:cNvGrpSpPr/>
            <p:nvPr/>
          </p:nvGrpSpPr>
          <p:grpSpPr>
            <a:xfrm>
              <a:off x="804785" y="5906959"/>
              <a:ext cx="1214390" cy="1378925"/>
              <a:chOff x="831535" y="4438728"/>
              <a:chExt cx="1214390" cy="1378925"/>
            </a:xfrm>
          </p:grpSpPr>
          <p:grpSp>
            <p:nvGrpSpPr>
              <p:cNvPr id="150" name="Group 45">
                <a:extLst>
                  <a:ext uri="{FF2B5EF4-FFF2-40B4-BE49-F238E27FC236}">
                    <a16:creationId xmlns:a16="http://schemas.microsoft.com/office/drawing/2014/main" id="{0A36CCC7-E76D-344B-A4B1-C13080A33334}"/>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5F0467EB-321D-F44E-BBE0-D856724F0DA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B56D3385-7A7D-734A-BDB5-2954C06B1388}"/>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8FE464F7-F602-824D-B736-B331412E3860}"/>
                  </a:ext>
                </a:extLst>
              </p:cNvPr>
              <p:cNvGrpSpPr/>
              <p:nvPr/>
            </p:nvGrpSpPr>
            <p:grpSpPr>
              <a:xfrm>
                <a:off x="839366" y="4438728"/>
                <a:ext cx="1206559" cy="1378925"/>
                <a:chOff x="-23035" y="0"/>
                <a:chExt cx="711200" cy="812800"/>
              </a:xfrm>
            </p:grpSpPr>
            <p:sp>
              <p:nvSpPr>
                <p:cNvPr id="153" name="Freeform 49">
                  <a:extLst>
                    <a:ext uri="{FF2B5EF4-FFF2-40B4-BE49-F238E27FC236}">
                      <a16:creationId xmlns:a16="http://schemas.microsoft.com/office/drawing/2014/main" id="{0075361F-F396-0546-AF74-D5E3F443FEF8}"/>
                    </a:ext>
                  </a:extLst>
                </p:cNvPr>
                <p:cNvSpPr/>
                <p:nvPr/>
              </p:nvSpPr>
              <p:spPr>
                <a:xfrm>
                  <a:off x="-23035"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584B96BE-9DBA-1F40-B2D6-12998D47DC7F}"/>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EF39677F-2077-C649-9882-CA88534B991A}"/>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62456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5365" y="-4380383"/>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064433" y="2447606"/>
            <a:ext cx="16853186" cy="1477328"/>
          </a:xfrm>
          <a:prstGeom prst="rect">
            <a:avLst/>
          </a:prstGeom>
        </p:spPr>
        <p:txBody>
          <a:bodyPr lIns="0" tIns="0" rIns="0" bIns="0" rtlCol="0" anchor="t">
            <a:spAutoFit/>
          </a:bodyPr>
          <a:lstStyle/>
          <a:p>
            <a:pPr algn="ctr"/>
            <a:r>
              <a:rPr lang="vi-VN" sz="4800" dirty="0">
                <a:latin typeface="+mj-lt"/>
              </a:rPr>
              <a:t>Có được phép lập một hội đoàn ngoài địa bàn giáo xứ không thuộc quyền quản trị của mình không?</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33</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Chấp nhận và công bố chân lý về Đức Ki-tô, Giáo Hội và con người theo giáo huấn của Giáo Hội</a:t>
              </a:r>
              <a:endParaRPr lang="en-US" sz="28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Có, nếu được sự đồng ý của giáo dân</a:t>
              </a: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nếu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phép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phận</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625023" y="9352648"/>
              <a:ext cx="11557302"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Có, nếu được sự đồng ý của các thành viên trong hội đoàn</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10540" y="4436664"/>
            <a:ext cx="13438016" cy="1378925"/>
            <a:chOff x="831535" y="4438728"/>
            <a:chExt cx="13438016"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255922" y="4842791"/>
              <a:ext cx="12013629" cy="584775"/>
            </a:xfrm>
            <a:prstGeom prst="rect">
              <a:avLst/>
            </a:prstGeom>
            <a:noFill/>
          </p:spPr>
          <p:txBody>
            <a:bodyPr wrap="square" rtlCol="0" anchor="ctr">
              <a:spAutoFit/>
            </a:bodyPr>
            <a:lstStyle/>
            <a:p>
              <a:r>
                <a:rPr lang="vi-VN" sz="3200" dirty="0">
                  <a:solidFill>
                    <a:schemeClr val="bg1"/>
                  </a:solidFill>
                  <a:latin typeface="+mj-lt"/>
                </a:rPr>
                <a:t>Không, vì làm như vậy là vi phạm quyền quản trị của linh mục chính xứ</a:t>
              </a:r>
              <a:endParaRPr lang="en-US" sz="3200" dirty="0">
                <a:solidFill>
                  <a:schemeClr val="bg1"/>
                </a:solidFill>
                <a:latin typeface="+mj-lt"/>
                <a:cs typeface="Times New Roman" panose="02020603050405020304" pitchFamily="18" charset="0"/>
              </a:endParaRPr>
            </a:p>
          </p:txBody>
        </p:sp>
      </p:grpSp>
      <p:grpSp>
        <p:nvGrpSpPr>
          <p:cNvPr id="146" name="Group 145">
            <a:extLst>
              <a:ext uri="{FF2B5EF4-FFF2-40B4-BE49-F238E27FC236}">
                <a16:creationId xmlns:a16="http://schemas.microsoft.com/office/drawing/2014/main" id="{FF17AD8B-5F7E-4143-9A26-898D49B2392A}"/>
              </a:ext>
            </a:extLst>
          </p:cNvPr>
          <p:cNvGrpSpPr/>
          <p:nvPr/>
        </p:nvGrpSpPr>
        <p:grpSpPr>
          <a:xfrm>
            <a:off x="828063" y="4430929"/>
            <a:ext cx="13383395" cy="1378925"/>
            <a:chOff x="831535" y="4438728"/>
            <a:chExt cx="13383395" cy="1378925"/>
          </a:xfrm>
        </p:grpSpPr>
        <p:sp>
          <p:nvSpPr>
            <p:cNvPr id="147" name="Rectangle 146">
              <a:extLst>
                <a:ext uri="{FF2B5EF4-FFF2-40B4-BE49-F238E27FC236}">
                  <a16:creationId xmlns:a16="http://schemas.microsoft.com/office/drawing/2014/main" id="{037B4609-E1E4-F44D-95B9-258FD1E085AE}"/>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51FD51C5-BA52-FD48-88FB-5698427F27C5}"/>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A12E4901-75F3-3F4D-8408-2C01B1F016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5424983A-EB32-0D40-A8F4-8E873E92FD1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B04473EA-D63A-954C-AE65-4082737B95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576608C2-5C7A-0047-8B57-36EDA6E135DD}"/>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D07BFC12-7883-5A4F-9B44-B41A33203AE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514904F4-A0CA-124E-9991-E518A1F81238}"/>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3E978315-7A5F-B440-AAF5-31AF64F9362E}"/>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592DBFB1-3249-E647-9127-03BEA91DE50A}"/>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Chấp nhận và công bố chân lý về Đức Ki-tô, Giáo Hội và con người theo giáo huấn của Giáo Hội</a:t>
              </a:r>
              <a:endParaRPr 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3280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5365" y="-4380383"/>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002515" y="2596041"/>
            <a:ext cx="16853186" cy="738664"/>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Đặc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điểm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năm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Dấn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xã</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21</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Phục vụ cho phẩm giá toàn vẹn của con người, thúc đẩy sự tham gia và liên đới trong xã hội</a:t>
              </a:r>
              <a:endParaRPr lang="en-US" sz="28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doanh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vi-VN"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625023" y="9352648"/>
              <a:ext cx="1155730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dục</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22274" y="4436446"/>
            <a:ext cx="13438016" cy="1378925"/>
            <a:chOff x="831535" y="4438728"/>
            <a:chExt cx="13438016"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255922" y="4658125"/>
              <a:ext cx="12013629" cy="954107"/>
            </a:xfrm>
            <a:prstGeom prst="rect">
              <a:avLst/>
            </a:prstGeom>
            <a:noFill/>
          </p:spPr>
          <p:txBody>
            <a:bodyPr wrap="square" rtlCol="0" anchor="ctr">
              <a:spAutoFit/>
            </a:bodyPr>
            <a:lstStyle/>
            <a:p>
              <a:r>
                <a:rPr lang="vi-VN" sz="2800" dirty="0">
                  <a:solidFill>
                    <a:schemeClr val="bg1"/>
                  </a:solidFill>
                  <a:latin typeface="Times New Roman" panose="02020603050405020304" pitchFamily="18" charset="0"/>
                  <a:cs typeface="Times New Roman" panose="02020603050405020304" pitchFamily="18" charset="0"/>
                </a:rPr>
                <a:t>Phục vụ cho phẩm giá toàn vẹn của con người, thúc đẩy sự tham gia và liên đới trong xã hội</a:t>
              </a:r>
              <a:endParaRPr lang="en-US" sz="2800" dirty="0">
                <a:solidFill>
                  <a:schemeClr val="bg1"/>
                </a:solidFill>
                <a:latin typeface="Times New Roman" panose="02020603050405020304" pitchFamily="18" charset="0"/>
                <a:cs typeface="Times New Roman" panose="02020603050405020304" pitchFamily="18" charset="0"/>
              </a:endParaRPr>
            </a:p>
          </p:txBody>
        </p:sp>
      </p:grpSp>
      <p:grpSp>
        <p:nvGrpSpPr>
          <p:cNvPr id="146" name="Group 145">
            <a:extLst>
              <a:ext uri="{FF2B5EF4-FFF2-40B4-BE49-F238E27FC236}">
                <a16:creationId xmlns:a16="http://schemas.microsoft.com/office/drawing/2014/main" id="{140B6BC3-8E5E-F84C-B8AF-760AAA50F7F6}"/>
              </a:ext>
            </a:extLst>
          </p:cNvPr>
          <p:cNvGrpSpPr/>
          <p:nvPr/>
        </p:nvGrpSpPr>
        <p:grpSpPr>
          <a:xfrm>
            <a:off x="839068" y="4435296"/>
            <a:ext cx="13383395" cy="1378925"/>
            <a:chOff x="831535" y="4438728"/>
            <a:chExt cx="13383395" cy="1378925"/>
          </a:xfrm>
        </p:grpSpPr>
        <p:sp>
          <p:nvSpPr>
            <p:cNvPr id="147" name="Rectangle 146">
              <a:extLst>
                <a:ext uri="{FF2B5EF4-FFF2-40B4-BE49-F238E27FC236}">
                  <a16:creationId xmlns:a16="http://schemas.microsoft.com/office/drawing/2014/main" id="{8A94F160-7BD3-B244-8D21-705C29E3647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A1746F37-3735-6D46-9ED0-075E4E97A6E6}"/>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DA365B5D-AFF3-2B4B-AF24-7B6167E4B531}"/>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3A2DA743-5F6D-AC4D-B1D0-DAB1E02D0C9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D32E214B-68C5-E641-9328-A1E21B4D7EC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D323212C-F964-B74B-8640-B088F1C8ACAC}"/>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CA771CFD-5879-0247-A540-0D496032010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DBD927E5-49E9-3B42-94A2-B9535290874F}"/>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9AA32AD-329D-6642-A34F-CDFA515E30D6}"/>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B6227580-683C-6E43-8F91-2848382B2E3D}"/>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Phục vụ cho phẩm giá toàn vẹn của con người, thúc đẩy sự tham gia và liên đới trong xã hội</a:t>
              </a:r>
              <a:endParaRPr 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0265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5365" y="-4380383"/>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002515" y="2596041"/>
            <a:ext cx="16853186" cy="738664"/>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dòng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23</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Là các hội đoàn gồm những người sống giữa đời nhưng theo tinh thần của một hội dòng, sống đời tông đồ và tiến đến sự trọn lành Kitô giáo</a:t>
              </a:r>
              <a:endParaRPr lang="en-US" sz="28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chuyên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chuyên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endParaRPr lang="vi-VN"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625023" y="9300637"/>
              <a:ext cx="11557302" cy="553998"/>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Là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đoàn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chuyên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tổ</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chức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buổi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họp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sinh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hoạt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hóa</a:t>
              </a:r>
              <a:endParaRPr lang="en-US" sz="30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21166" y="4448234"/>
            <a:ext cx="13823467" cy="1378925"/>
            <a:chOff x="831535" y="4438728"/>
            <a:chExt cx="13823467"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641373" y="4658557"/>
              <a:ext cx="12013629" cy="954107"/>
            </a:xfrm>
            <a:prstGeom prst="rect">
              <a:avLst/>
            </a:prstGeom>
            <a:noFill/>
          </p:spPr>
          <p:txBody>
            <a:bodyPr wrap="square" rtlCol="0" anchor="ctr">
              <a:spAutoFit/>
            </a:bodyPr>
            <a:lstStyle/>
            <a:p>
              <a:r>
                <a:rPr lang="vi-VN" sz="2800" dirty="0">
                  <a:solidFill>
                    <a:schemeClr val="bg1"/>
                  </a:solidFill>
                  <a:latin typeface="Times New Roman" panose="02020603050405020304" pitchFamily="18" charset="0"/>
                  <a:cs typeface="Times New Roman" panose="02020603050405020304" pitchFamily="18" charset="0"/>
                </a:rPr>
                <a:t>Là các hội đoàn gồm những người sống giữa đời nhưng theo tinh thần của </a:t>
              </a:r>
            </a:p>
            <a:p>
              <a:r>
                <a:rPr lang="vi-VN" sz="2800" dirty="0">
                  <a:solidFill>
                    <a:schemeClr val="bg1"/>
                  </a:solidFill>
                  <a:latin typeface="Times New Roman" panose="02020603050405020304" pitchFamily="18" charset="0"/>
                  <a:cs typeface="Times New Roman" panose="02020603050405020304" pitchFamily="18" charset="0"/>
                </a:rPr>
                <a:t>một hội dòng, sống đời tông đồ và tiến đến sự trọn lành Kitô giáo</a:t>
              </a:r>
              <a:endParaRPr lang="en-US" sz="2800" dirty="0">
                <a:solidFill>
                  <a:schemeClr val="bg1"/>
                </a:solidFill>
                <a:latin typeface="Times New Roman" panose="02020603050405020304" pitchFamily="18" charset="0"/>
                <a:cs typeface="Times New Roman" panose="02020603050405020304" pitchFamily="18" charset="0"/>
              </a:endParaRPr>
            </a:p>
          </p:txBody>
        </p:sp>
      </p:grpSp>
      <p:grpSp>
        <p:nvGrpSpPr>
          <p:cNvPr id="146" name="Group 145">
            <a:extLst>
              <a:ext uri="{FF2B5EF4-FFF2-40B4-BE49-F238E27FC236}">
                <a16:creationId xmlns:a16="http://schemas.microsoft.com/office/drawing/2014/main" id="{19AE24DF-2012-3F46-A117-AFFDE5989174}"/>
              </a:ext>
            </a:extLst>
          </p:cNvPr>
          <p:cNvGrpSpPr/>
          <p:nvPr/>
        </p:nvGrpSpPr>
        <p:grpSpPr>
          <a:xfrm>
            <a:off x="823732" y="4438364"/>
            <a:ext cx="13383395" cy="1378925"/>
            <a:chOff x="831535" y="4438728"/>
            <a:chExt cx="13383395" cy="1378925"/>
          </a:xfrm>
        </p:grpSpPr>
        <p:sp>
          <p:nvSpPr>
            <p:cNvPr id="147" name="Rectangle 146">
              <a:extLst>
                <a:ext uri="{FF2B5EF4-FFF2-40B4-BE49-F238E27FC236}">
                  <a16:creationId xmlns:a16="http://schemas.microsoft.com/office/drawing/2014/main" id="{8F190192-2524-194D-954B-9AE60C0153B3}"/>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3260ACB3-C40A-EA48-8958-CC4D4CAF433B}"/>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420E34E2-B4D5-5D4B-AC45-85E48323CBC2}"/>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EC91B4B-9C04-E640-AAAE-3A49C9B8E9A3}"/>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9FEDD8F0-CF98-7148-B75F-677E2D3B011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477A9A3E-AC39-8648-B2BD-F8C5B258B95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80165C23-2475-1B4D-AA20-F01C81D017E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DF761906-F2E8-E847-80CE-046E73624CE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EF846EB6-26CC-8D40-8FFB-24D76598105E}"/>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443FACAE-F536-A945-B1A6-0DE47B7EE645}"/>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Times New Roman" panose="02020603050405020304" pitchFamily="18" charset="0"/>
                  <a:cs typeface="Times New Roman" panose="02020603050405020304" pitchFamily="18" charset="0"/>
                </a:rPr>
                <a:t>Là các hội đoàn gồm những người sống giữa đời nhưng theo tinh thần của một hội dòng, sống đời tông đồ và tiến đến sự trọn lành Kitô giáo</a:t>
              </a:r>
              <a:endParaRPr lang="en-US" sz="28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4982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5365" y="-4380383"/>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149668" y="2427734"/>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viên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phải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bổn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phận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trách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nhiệm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thể</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mình</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35</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mj-lt"/>
                </a:rPr>
                <a:t>Tham gia đầy đủ và tích cực mọi sinh hoạt của hội, nếu có lý do vắng mặt phải báo cáo trước cho Ban Điều hành</a:t>
              </a:r>
              <a:endParaRPr lang="en-US" sz="2800" dirty="0">
                <a:latin typeface="+mj-lt"/>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rảnh</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Đóng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góp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vi-VN"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625023" y="9300637"/>
              <a:ext cx="11557302"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đoàn</a:t>
              </a:r>
              <a:endParaRPr lang="en-US" sz="28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25546" y="4444970"/>
            <a:ext cx="13823467" cy="1378925"/>
            <a:chOff x="831535" y="4438728"/>
            <a:chExt cx="13823467"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641373" y="4658557"/>
              <a:ext cx="12013629" cy="954107"/>
            </a:xfrm>
            <a:prstGeom prst="rect">
              <a:avLst/>
            </a:prstGeom>
            <a:noFill/>
          </p:spPr>
          <p:txBody>
            <a:bodyPr wrap="square" rtlCol="0" anchor="ctr">
              <a:spAutoFit/>
            </a:bodyPr>
            <a:lstStyle/>
            <a:p>
              <a:r>
                <a:rPr lang="vi-VN" sz="2800" dirty="0">
                  <a:solidFill>
                    <a:schemeClr val="bg1"/>
                  </a:solidFill>
                  <a:latin typeface="+mj-lt"/>
                </a:rPr>
                <a:t>Tham gia đầy đủ và tích cực mọi sinh hoạt của hội, nếu có lý do vắng mặt </a:t>
              </a:r>
            </a:p>
            <a:p>
              <a:r>
                <a:rPr lang="vi-VN" sz="2800" dirty="0">
                  <a:solidFill>
                    <a:schemeClr val="bg1"/>
                  </a:solidFill>
                  <a:latin typeface="+mj-lt"/>
                </a:rPr>
                <a:t>phải báo cáo trước cho Ban Điều hành</a:t>
              </a:r>
              <a:endParaRPr lang="en-US" sz="2800" dirty="0">
                <a:solidFill>
                  <a:schemeClr val="bg1"/>
                </a:solidFill>
                <a:latin typeface="+mj-lt"/>
                <a:cs typeface="Times New Roman" panose="02020603050405020304" pitchFamily="18" charset="0"/>
              </a:endParaRPr>
            </a:p>
          </p:txBody>
        </p:sp>
      </p:grpSp>
      <p:grpSp>
        <p:nvGrpSpPr>
          <p:cNvPr id="146" name="Group 145">
            <a:extLst>
              <a:ext uri="{FF2B5EF4-FFF2-40B4-BE49-F238E27FC236}">
                <a16:creationId xmlns:a16="http://schemas.microsoft.com/office/drawing/2014/main" id="{BB4CF8CF-594A-B443-9BE0-A53FF0295AE0}"/>
              </a:ext>
            </a:extLst>
          </p:cNvPr>
          <p:cNvGrpSpPr/>
          <p:nvPr/>
        </p:nvGrpSpPr>
        <p:grpSpPr>
          <a:xfrm>
            <a:off x="818217" y="4435296"/>
            <a:ext cx="13383395" cy="1378925"/>
            <a:chOff x="831535" y="4438728"/>
            <a:chExt cx="13383395" cy="1378925"/>
          </a:xfrm>
        </p:grpSpPr>
        <p:sp>
          <p:nvSpPr>
            <p:cNvPr id="147" name="Rectangle 146">
              <a:extLst>
                <a:ext uri="{FF2B5EF4-FFF2-40B4-BE49-F238E27FC236}">
                  <a16:creationId xmlns:a16="http://schemas.microsoft.com/office/drawing/2014/main" id="{5143A4EB-27B0-0D42-9890-36C89199DDAA}"/>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3C26A286-AC7B-9941-B5E1-8C3A41A9EC1C}"/>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123A0837-46A7-F74A-97B5-B4D758C800D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EF125E5F-2111-BE46-80A3-0EAEA308F7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078304B4-A966-124B-B651-610DA384FBE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00E1D08D-0BDE-4540-9442-1E01433C0935}"/>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7989454-9990-BB4E-AE1B-9CE0E39FEB1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7A88AF11-854D-ED47-8144-A944FAE4BC3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362E6946-141C-A74D-B16E-6A23ABE2503E}"/>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E42C377A-739C-D64A-8BA0-3CE6504D1B34}"/>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mj-lt"/>
                </a:rPr>
                <a:t>Tham gia đầy đủ và tích cực mọi sinh hoạt của hội, nếu có lý do vắng mặt phải báo cáo trước cho Ban Điều hành</a:t>
              </a:r>
              <a:endParaRPr lang="en-US" sz="2800" dirty="0">
                <a:latin typeface="+mj-lt"/>
                <a:cs typeface="Times New Roman" panose="02020603050405020304" pitchFamily="18" charset="0"/>
              </a:endParaRPr>
            </a:p>
          </p:txBody>
        </p:sp>
      </p:grpSp>
    </p:spTree>
    <p:extLst>
      <p:ext uri="{BB962C8B-B14F-4D97-AF65-F5344CB8AC3E}">
        <p14:creationId xmlns:p14="http://schemas.microsoft.com/office/powerpoint/2010/main" val="33388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5365" y="-4380383"/>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149668" y="2427734"/>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tính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quốc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theo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linh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dòng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sẽ</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hoạt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động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theo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quy</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26</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mj-lt"/>
                </a:rPr>
                <a:t>Theo quy chế riêng nhưng cần được sự hướng dẫn và giám sát của </a:t>
              </a:r>
              <a:br>
                <a:rPr lang="vi-VN" sz="2800" dirty="0">
                  <a:latin typeface="+mj-lt"/>
                </a:rPr>
              </a:br>
              <a:r>
                <a:rPr lang="vi-VN" sz="2800" dirty="0">
                  <a:latin typeface="+mj-lt"/>
                </a:rPr>
                <a:t>Bề trên Giáo phận và các cha xứ</a:t>
              </a:r>
              <a:endParaRPr lang="en-US" sz="2800" dirty="0">
                <a:latin typeface="+mj-lt"/>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3700" cy="1378925"/>
            <a:chOff x="804785" y="5906959"/>
            <a:chExt cx="1350370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5023" y="6281342"/>
              <a:ext cx="1168346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Theo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quốc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Theo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phi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phủ</a:t>
              </a:r>
              <a:endParaRPr lang="vi-VN"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625023" y="9300637"/>
              <a:ext cx="11557302" cy="523220"/>
            </a:xfrm>
            <a:prstGeom prst="rect">
              <a:avLst/>
            </a:prstGeom>
            <a:noFill/>
          </p:spPr>
          <p:txBody>
            <a:bodyPr wrap="square" rtlCol="0">
              <a:spAutoFit/>
            </a:bodyPr>
            <a:lstStyle/>
            <a:p>
              <a:r>
                <a:rPr lang="vi-VN" sz="2800" dirty="0">
                  <a:latin typeface="Times New Roman" panose="02020603050405020304" pitchFamily="18" charset="0"/>
                  <a:cs typeface="Times New Roman" panose="02020603050405020304" pitchFamily="18" charset="0"/>
                </a:rPr>
                <a:t>Theo quy chế của các cơ quan chính quyền địa phương</a:t>
              </a:r>
              <a:endParaRPr lang="en-US" sz="28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D53FB830-D05C-944D-B84F-A3FA3D772586}"/>
              </a:ext>
            </a:extLst>
          </p:cNvPr>
          <p:cNvGrpSpPr/>
          <p:nvPr/>
        </p:nvGrpSpPr>
        <p:grpSpPr>
          <a:xfrm>
            <a:off x="827540" y="4434497"/>
            <a:ext cx="13823467" cy="1378925"/>
            <a:chOff x="831535" y="4438728"/>
            <a:chExt cx="13823467" cy="1378925"/>
          </a:xfrm>
        </p:grpSpPr>
        <p:sp>
          <p:nvSpPr>
            <p:cNvPr id="140" name="Rectangle 139">
              <a:extLst>
                <a:ext uri="{FF2B5EF4-FFF2-40B4-BE49-F238E27FC236}">
                  <a16:creationId xmlns:a16="http://schemas.microsoft.com/office/drawing/2014/main" id="{86180ACB-C0FD-4B4F-AEFC-5D7D676AA3DC}"/>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5BAB1FA2-FA88-6C4F-9B3D-DF7FE1D304DE}"/>
                </a:ext>
              </a:extLst>
            </p:cNvPr>
            <p:cNvGrpSpPr/>
            <p:nvPr/>
          </p:nvGrpSpPr>
          <p:grpSpPr>
            <a:xfrm>
              <a:off x="831535" y="4438728"/>
              <a:ext cx="1253469" cy="1378925"/>
              <a:chOff x="831535" y="4438728"/>
              <a:chExt cx="1253469" cy="1378925"/>
            </a:xfrm>
          </p:grpSpPr>
          <p:grpSp>
            <p:nvGrpSpPr>
              <p:cNvPr id="143" name="Group 45">
                <a:extLst>
                  <a:ext uri="{FF2B5EF4-FFF2-40B4-BE49-F238E27FC236}">
                    <a16:creationId xmlns:a16="http://schemas.microsoft.com/office/drawing/2014/main" id="{DFC32F0C-806D-384A-B9EC-71659D84CCA8}"/>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708F4C5-76FC-8647-903C-D6CFC5F5079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C1047E9-A502-944C-949B-2211F3EF4B7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DE52C99-0904-344D-8E1B-0D012D5BD67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88B620-5BB7-CD4D-9B8A-083E5AF5364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3C105080-A4AF-D945-B738-D447CDE44E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AAB8B9D-9EC8-3D48-AD65-6267F1B5D54D}"/>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13B08624-F56B-6A4D-9B2D-86273D314EC2}"/>
                </a:ext>
              </a:extLst>
            </p:cNvPr>
            <p:cNvSpPr txBox="1"/>
            <p:nvPr/>
          </p:nvSpPr>
          <p:spPr>
            <a:xfrm>
              <a:off x="2641373" y="4658557"/>
              <a:ext cx="12013629" cy="954107"/>
            </a:xfrm>
            <a:prstGeom prst="rect">
              <a:avLst/>
            </a:prstGeom>
            <a:noFill/>
          </p:spPr>
          <p:txBody>
            <a:bodyPr wrap="square" rtlCol="0" anchor="ctr">
              <a:spAutoFit/>
            </a:bodyPr>
            <a:lstStyle/>
            <a:p>
              <a:r>
                <a:rPr lang="vi-VN" sz="2800" dirty="0">
                  <a:solidFill>
                    <a:schemeClr val="bg1"/>
                  </a:solidFill>
                  <a:latin typeface="+mj-lt"/>
                </a:rPr>
                <a:t>Theo quy chế riêng nhưng cần được sự hướng dẫn và giám sát của </a:t>
              </a:r>
              <a:br>
                <a:rPr lang="vi-VN" sz="2800" dirty="0">
                  <a:solidFill>
                    <a:schemeClr val="bg1"/>
                  </a:solidFill>
                  <a:latin typeface="+mj-lt"/>
                </a:rPr>
              </a:br>
              <a:r>
                <a:rPr lang="vi-VN" sz="2800" dirty="0">
                  <a:solidFill>
                    <a:schemeClr val="bg1"/>
                  </a:solidFill>
                  <a:latin typeface="+mj-lt"/>
                </a:rPr>
                <a:t>Bề trên Giáo phận và các cha xứ</a:t>
              </a:r>
              <a:endParaRPr lang="en-US" sz="2800" dirty="0">
                <a:solidFill>
                  <a:schemeClr val="bg1"/>
                </a:solidFill>
                <a:latin typeface="+mj-lt"/>
                <a:cs typeface="Times New Roman" panose="02020603050405020304" pitchFamily="18" charset="0"/>
              </a:endParaRPr>
            </a:p>
          </p:txBody>
        </p:sp>
      </p:grpSp>
      <p:grpSp>
        <p:nvGrpSpPr>
          <p:cNvPr id="146" name="Group 145">
            <a:extLst>
              <a:ext uri="{FF2B5EF4-FFF2-40B4-BE49-F238E27FC236}">
                <a16:creationId xmlns:a16="http://schemas.microsoft.com/office/drawing/2014/main" id="{544044DA-0236-B148-BA23-7B894AE077BE}"/>
              </a:ext>
            </a:extLst>
          </p:cNvPr>
          <p:cNvGrpSpPr/>
          <p:nvPr/>
        </p:nvGrpSpPr>
        <p:grpSpPr>
          <a:xfrm>
            <a:off x="826278" y="4428762"/>
            <a:ext cx="13383395" cy="1378925"/>
            <a:chOff x="831535" y="4438728"/>
            <a:chExt cx="13383395" cy="1378925"/>
          </a:xfrm>
        </p:grpSpPr>
        <p:sp>
          <p:nvSpPr>
            <p:cNvPr id="147" name="Rectangle 146">
              <a:extLst>
                <a:ext uri="{FF2B5EF4-FFF2-40B4-BE49-F238E27FC236}">
                  <a16:creationId xmlns:a16="http://schemas.microsoft.com/office/drawing/2014/main" id="{65B1EB73-0AC2-8A4D-8DFB-68FA9A25F4DD}"/>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8" name="Group 147">
              <a:extLst>
                <a:ext uri="{FF2B5EF4-FFF2-40B4-BE49-F238E27FC236}">
                  <a16:creationId xmlns:a16="http://schemas.microsoft.com/office/drawing/2014/main" id="{39E7720B-D054-F24F-9F47-411EFCE838A1}"/>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413BB93F-0788-9A46-B9E5-78DB021BBBBE}"/>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E72D1E0F-8CB8-A145-B294-AAE0699B63A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D65B9F33-E1FF-784F-9749-D1B4566DFFB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C809448D-B020-8B42-B41D-A584F423FA63}"/>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519AE2A0-DF66-E94C-8AE0-DACB4CD8FC4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7E9811B4-8545-4D46-82F8-8C86AE8685A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DF3A90FA-F08F-BE4E-A6BF-D95223927C33}"/>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29C7292A-6634-7843-AEEB-F1F643A127E0}"/>
                </a:ext>
              </a:extLst>
            </p:cNvPr>
            <p:cNvSpPr txBox="1"/>
            <p:nvPr/>
          </p:nvSpPr>
          <p:spPr>
            <a:xfrm>
              <a:off x="2681078" y="4646907"/>
              <a:ext cx="11239036" cy="954107"/>
            </a:xfrm>
            <a:prstGeom prst="rect">
              <a:avLst/>
            </a:prstGeom>
            <a:noFill/>
          </p:spPr>
          <p:txBody>
            <a:bodyPr wrap="square" rtlCol="0" anchor="ctr">
              <a:spAutoFit/>
            </a:bodyPr>
            <a:lstStyle/>
            <a:p>
              <a:r>
                <a:rPr lang="vi-VN" sz="2800" dirty="0">
                  <a:latin typeface="+mj-lt"/>
                </a:rPr>
                <a:t>Theo quy chế riêng nhưng cần được sự hướng dẫn và giám sát của </a:t>
              </a:r>
              <a:br>
                <a:rPr lang="vi-VN" sz="2800" dirty="0">
                  <a:latin typeface="+mj-lt"/>
                </a:rPr>
              </a:br>
              <a:r>
                <a:rPr lang="vi-VN" sz="2800" dirty="0">
                  <a:latin typeface="+mj-lt"/>
                </a:rPr>
                <a:t>Bề trên Giáo phận và các cha xứ</a:t>
              </a:r>
              <a:endParaRPr lang="en-US" sz="2800" dirty="0">
                <a:latin typeface="+mj-lt"/>
                <a:cs typeface="Times New Roman" panose="02020603050405020304" pitchFamily="18" charset="0"/>
              </a:endParaRPr>
            </a:p>
          </p:txBody>
        </p:sp>
      </p:grpSp>
    </p:spTree>
    <p:extLst>
      <p:ext uri="{BB962C8B-B14F-4D97-AF65-F5344CB8AC3E}">
        <p14:creationId xmlns:p14="http://schemas.microsoft.com/office/powerpoint/2010/main" val="250166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659350" y="2502289"/>
            <a:ext cx="16853186" cy="1477328"/>
          </a:xfrm>
          <a:prstGeom prst="rect">
            <a:avLst/>
          </a:prstGeom>
        </p:spPr>
        <p:txBody>
          <a:bodyPr lIns="0" tIns="0" rIns="0" bIns="0" rtlCol="0" anchor="t">
            <a:spAutoFit/>
          </a:bodyPr>
          <a:lstStyle/>
          <a:p>
            <a:pPr algn="ctr"/>
            <a:r>
              <a:rPr lang="vi-VN" sz="4800" dirty="0">
                <a:latin typeface="Times New Roman" panose="02020603050405020304" pitchFamily="18" charset="0"/>
                <a:cs typeface="Times New Roman" panose="02020603050405020304" pitchFamily="18" charset="0"/>
              </a:rPr>
              <a:t>Đặc điểm thứ tư: “Hoà hợp và cộng tác vào </a:t>
            </a:r>
            <a:br>
              <a:rPr lang="vi-VN" sz="4800" dirty="0">
                <a:latin typeface="Times New Roman" panose="02020603050405020304" pitchFamily="18" charset="0"/>
                <a:cs typeface="Times New Roman" panose="02020603050405020304" pitchFamily="18" charset="0"/>
              </a:rPr>
            </a:br>
            <a:r>
              <a:rPr lang="vi-VN" sz="4800" dirty="0">
                <a:latin typeface="Times New Roman" panose="02020603050405020304" pitchFamily="18" charset="0"/>
                <a:cs typeface="Times New Roman" panose="02020603050405020304" pitchFamily="18" charset="0"/>
              </a:rPr>
              <a:t>việc truyền giáo” là thế nào?</a:t>
            </a:r>
            <a:endParaRPr lang="en-US" sz="48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20</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11239036"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doanh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591764"/>
              <a:ext cx="11732981" cy="1015663"/>
            </a:xfrm>
            <a:prstGeom prst="rect">
              <a:avLst/>
            </a:prstGeom>
            <a:noFill/>
          </p:spPr>
          <p:txBody>
            <a:bodyPr wrap="square" rtlCol="0">
              <a:spAutoFit/>
            </a:bodyPr>
            <a:lstStyle/>
            <a:p>
              <a:r>
                <a:rPr lang="vi-VN" sz="3000" dirty="0">
                  <a:latin typeface="+mj-lt"/>
                </a:rPr>
                <a:t>Loan truyền Phúc Âm và thánh hóa nhân loại, đào tạo lương tâm Kitô giáo, có hứng khởi truyền giáo</a:t>
              </a: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dục</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69525" y="7466635"/>
            <a:ext cx="14966121" cy="1378925"/>
            <a:chOff x="781329" y="7469060"/>
            <a:chExt cx="14966121"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6" y="7624125"/>
              <a:ext cx="13133564" cy="1015663"/>
            </a:xfrm>
            <a:prstGeom prst="rect">
              <a:avLst/>
            </a:prstGeom>
            <a:noFill/>
          </p:spPr>
          <p:txBody>
            <a:bodyPr wrap="square" rtlCol="0">
              <a:spAutoFit/>
            </a:bodyPr>
            <a:lstStyle/>
            <a:p>
              <a:r>
                <a:rPr lang="vi-VN" sz="3000" dirty="0">
                  <a:solidFill>
                    <a:schemeClr val="bg1"/>
                  </a:solidFill>
                  <a:latin typeface="Times New Roman" panose="02020603050405020304" pitchFamily="18" charset="0"/>
                  <a:cs typeface="Times New Roman" panose="02020603050405020304" pitchFamily="18" charset="0"/>
                </a:rPr>
                <a:t>Loan truyền Phúc Âm và thánh hóa nhân loại, đào tạo lương tâm Kitô giáo,</a:t>
              </a:r>
            </a:p>
            <a:p>
              <a:r>
                <a:rPr lang="vi-VN" sz="3000" dirty="0">
                  <a:solidFill>
                    <a:schemeClr val="bg1"/>
                  </a:solidFill>
                  <a:latin typeface="Times New Roman" panose="02020603050405020304" pitchFamily="18" charset="0"/>
                  <a:cs typeface="Times New Roman" panose="02020603050405020304" pitchFamily="18" charset="0"/>
                </a:rPr>
                <a:t> có hứng khởi truyền giáo</a:t>
              </a: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2FF143CD-3A10-A04F-ABDF-E85753E1DD0C}"/>
              </a:ext>
            </a:extLst>
          </p:cNvPr>
          <p:cNvGrpSpPr/>
          <p:nvPr/>
        </p:nvGrpSpPr>
        <p:grpSpPr>
          <a:xfrm>
            <a:off x="788177" y="7469584"/>
            <a:ext cx="13526736" cy="1378925"/>
            <a:chOff x="781329" y="7469060"/>
            <a:chExt cx="13526736" cy="1378925"/>
          </a:xfrm>
        </p:grpSpPr>
        <p:sp>
          <p:nvSpPr>
            <p:cNvPr id="140" name="Rectangle 139">
              <a:extLst>
                <a:ext uri="{FF2B5EF4-FFF2-40B4-BE49-F238E27FC236}">
                  <a16:creationId xmlns:a16="http://schemas.microsoft.com/office/drawing/2014/main" id="{32808F30-548D-2345-BA15-F77697B5FDEF}"/>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BDB0877D-390D-3D49-87CD-39F5FCD1382F}"/>
                </a:ext>
              </a:extLst>
            </p:cNvPr>
            <p:cNvSpPr txBox="1"/>
            <p:nvPr/>
          </p:nvSpPr>
          <p:spPr>
            <a:xfrm>
              <a:off x="2575084" y="7591764"/>
              <a:ext cx="11732981" cy="1015663"/>
            </a:xfrm>
            <a:prstGeom prst="rect">
              <a:avLst/>
            </a:prstGeom>
            <a:noFill/>
          </p:spPr>
          <p:txBody>
            <a:bodyPr wrap="square" rtlCol="0">
              <a:spAutoFit/>
            </a:bodyPr>
            <a:lstStyle/>
            <a:p>
              <a:r>
                <a:rPr lang="vi-VN" sz="3000" dirty="0">
                  <a:latin typeface="+mj-lt"/>
                </a:rPr>
                <a:t>Loan truyền Phúc Âm và thánh hóa nhân loại, đào tạo lương tâm Kitô giáo, có hứng khởi truyền giáo</a:t>
              </a:r>
            </a:p>
          </p:txBody>
        </p:sp>
        <p:grpSp>
          <p:nvGrpSpPr>
            <p:cNvPr id="142" name="Group 141">
              <a:extLst>
                <a:ext uri="{FF2B5EF4-FFF2-40B4-BE49-F238E27FC236}">
                  <a16:creationId xmlns:a16="http://schemas.microsoft.com/office/drawing/2014/main" id="{8FB1D8C8-73D9-8649-AC48-8C5C22C8CC0C}"/>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04A4ED9E-4E38-C940-88C5-7DD1F89C0EBA}"/>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93644AF9-B1EE-514B-8D8D-A6B09255A69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2F472A41-E65A-A94A-8D37-0AEB8E062CE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F825CB63-CA97-1A44-98A0-FBAB4D174109}"/>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AFFCB676-DBBE-CE4D-9644-DD4EA8237B7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8AD36CE8-17B7-E644-BF44-1BE24E0E157E}"/>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A749E43B-952D-0744-A7B0-CF1E526156C4}"/>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403403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childTnLst>
                          </p:cTn>
                        </p:par>
                        <p:par>
                          <p:cTn id="108" fill="hold">
                            <p:stCondLst>
                              <p:cond delay="500"/>
                            </p:stCondLst>
                            <p:childTnLst>
                              <p:par>
                                <p:cTn id="109" presetID="10" presetClass="exit" presetSubtype="0" fill="hold" grpId="1" nodeType="afterEffect">
                                  <p:stCondLst>
                                    <p:cond delay="0"/>
                                  </p:stCondLst>
                                  <p:childTnLst>
                                    <p:animEffect transition="out" filter="fade">
                                      <p:cBhvr>
                                        <p:cTn id="110" dur="500"/>
                                        <p:tgtEl>
                                          <p:spTgt spid="53"/>
                                        </p:tgtEl>
                                      </p:cBhvr>
                                    </p:animEffect>
                                    <p:set>
                                      <p:cBhvr>
                                        <p:cTn id="111" dur="1" fill="hold">
                                          <p:stCondLst>
                                            <p:cond delay="499"/>
                                          </p:stCondLst>
                                        </p:cTn>
                                        <p:tgtEl>
                                          <p:spTgt spid="53"/>
                                        </p:tgtEl>
                                        <p:attrNameLst>
                                          <p:attrName>style.visibility</p:attrName>
                                        </p:attrNameLst>
                                      </p:cBhvr>
                                      <p:to>
                                        <p:strVal val="hidden"/>
                                      </p:to>
                                    </p:set>
                                  </p:childTnLst>
                                </p:cTn>
                              </p:par>
                            </p:childTnLst>
                          </p:cTn>
                        </p:par>
                        <p:par>
                          <p:cTn id="112" fill="hold">
                            <p:stCondLst>
                              <p:cond delay="1000"/>
                            </p:stCondLst>
                            <p:childTnLst>
                              <p:par>
                                <p:cTn id="113" presetID="10" presetClass="entr" presetSubtype="0" fill="hold" grpId="0" nodeType="afterEffect">
                                  <p:stCondLst>
                                    <p:cond delay="500"/>
                                  </p:stCondLst>
                                  <p:childTnLst>
                                    <p:set>
                                      <p:cBhvr>
                                        <p:cTn id="114" dur="1" fill="hold">
                                          <p:stCondLst>
                                            <p:cond delay="0"/>
                                          </p:stCondLst>
                                        </p:cTn>
                                        <p:tgtEl>
                                          <p:spTgt spid="66"/>
                                        </p:tgtEl>
                                        <p:attrNameLst>
                                          <p:attrName>style.visibility</p:attrName>
                                        </p:attrNameLst>
                                      </p:cBhvr>
                                      <p:to>
                                        <p:strVal val="visible"/>
                                      </p:to>
                                    </p:set>
                                    <p:animEffect transition="in" filter="fade">
                                      <p:cBhvr>
                                        <p:cTn id="115"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659350" y="2502289"/>
            <a:ext cx="16853186" cy="1477328"/>
          </a:xfrm>
          <a:prstGeom prst="rect">
            <a:avLst/>
          </a:prstGeom>
        </p:spPr>
        <p:txBody>
          <a:bodyPr lIns="0" tIns="0" rIns="0" bIns="0" rtlCol="0" anchor="t">
            <a:spAutoFit/>
          </a:bodyPr>
          <a:lstStyle/>
          <a:p>
            <a:pPr algn="ctr"/>
            <a:r>
              <a:rPr lang="vi-VN" sz="4800" dirty="0">
                <a:latin typeface="Times New Roman" panose="02020603050405020304" pitchFamily="18" charset="0"/>
                <a:cs typeface="Times New Roman" panose="02020603050405020304" pitchFamily="18" charset="0"/>
              </a:rPr>
              <a:t>Các ban – hội đoàn thuần tuý mang tính đạo đức bình dân </a:t>
            </a:r>
            <a:br>
              <a:rPr lang="vi-VN" sz="4800" dirty="0">
                <a:latin typeface="Times New Roman" panose="02020603050405020304" pitchFamily="18" charset="0"/>
                <a:cs typeface="Times New Roman" panose="02020603050405020304" pitchFamily="18" charset="0"/>
              </a:rPr>
            </a:br>
            <a:r>
              <a:rPr lang="vi-VN" sz="4800" dirty="0">
                <a:latin typeface="Times New Roman" panose="02020603050405020304" pitchFamily="18" charset="0"/>
                <a:cs typeface="Times New Roman" panose="02020603050405020304" pitchFamily="18" charset="0"/>
              </a:rPr>
              <a:t>cần lưu ý điều gì?</a:t>
            </a:r>
            <a:endParaRPr lang="en-US" sz="48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22</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11239036"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Phải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vi-VN" sz="3200" dirty="0">
                  <a:latin typeface="+mj-lt"/>
                </a:rPr>
                <a:t>Phải xây dựng cơ sở vật chất cho giáo xứ</a:t>
              </a:r>
              <a:endParaRPr lang="en-US" sz="3200" dirty="0">
                <a:latin typeface="+mj-lt"/>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mj-lt"/>
                </a:rPr>
                <a:t>Phải được đặt dưới sự giám sát của đấng Bản quyền địa phương, </a:t>
              </a:r>
              <a:br>
                <a:rPr lang="vi-VN" sz="3000" dirty="0">
                  <a:latin typeface="+mj-lt"/>
                </a:rPr>
              </a:br>
              <a:r>
                <a:rPr lang="vi-VN" sz="3000" dirty="0">
                  <a:latin typeface="+mj-lt"/>
                </a:rPr>
                <a:t>tránh cảm tính và sai lạc</a:t>
              </a:r>
              <a:endParaRPr lang="vi-VN" sz="3000" dirty="0">
                <a:latin typeface="+mj-lt"/>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Phải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79153" y="7466050"/>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624125"/>
              <a:ext cx="11466799" cy="1015663"/>
            </a:xfrm>
            <a:prstGeom prst="rect">
              <a:avLst/>
            </a:prstGeom>
            <a:noFill/>
          </p:spPr>
          <p:txBody>
            <a:bodyPr wrap="square" rtlCol="0" anchor="ctr">
              <a:spAutoFit/>
            </a:bodyPr>
            <a:lstStyle/>
            <a:p>
              <a:r>
                <a:rPr lang="vi-VN" sz="3000" dirty="0">
                  <a:solidFill>
                    <a:schemeClr val="bg1"/>
                  </a:solidFill>
                  <a:latin typeface="Times New Roman" panose="02020603050405020304" pitchFamily="18" charset="0"/>
                  <a:cs typeface="Times New Roman" panose="02020603050405020304" pitchFamily="18" charset="0"/>
                </a:rPr>
                <a:t>Phải được đặt dưới sự giám sát của đấng Bản quyền địa phương, </a:t>
              </a:r>
              <a:br>
                <a:rPr lang="vi-VN" sz="3000" dirty="0">
                  <a:solidFill>
                    <a:schemeClr val="bg1"/>
                  </a:solidFill>
                  <a:latin typeface="Times New Roman" panose="02020603050405020304" pitchFamily="18" charset="0"/>
                  <a:cs typeface="Times New Roman" panose="02020603050405020304" pitchFamily="18" charset="0"/>
                </a:rPr>
              </a:br>
              <a:r>
                <a:rPr lang="vi-VN" sz="3000" dirty="0">
                  <a:solidFill>
                    <a:schemeClr val="bg1"/>
                  </a:solidFill>
                  <a:latin typeface="Times New Roman" panose="02020603050405020304" pitchFamily="18" charset="0"/>
                  <a:cs typeface="Times New Roman" panose="02020603050405020304" pitchFamily="18" charset="0"/>
                </a:rPr>
                <a:t>tránh cảm tính và sai lạc</a:t>
              </a: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C27A76DF-7AD9-2241-BA53-CA72DAE1434C}"/>
              </a:ext>
            </a:extLst>
          </p:cNvPr>
          <p:cNvGrpSpPr/>
          <p:nvPr/>
        </p:nvGrpSpPr>
        <p:grpSpPr>
          <a:xfrm>
            <a:off x="770303" y="7460288"/>
            <a:ext cx="13526736" cy="1378925"/>
            <a:chOff x="781329" y="7469060"/>
            <a:chExt cx="13526736" cy="1378925"/>
          </a:xfrm>
        </p:grpSpPr>
        <p:sp>
          <p:nvSpPr>
            <p:cNvPr id="140" name="Rectangle 139">
              <a:extLst>
                <a:ext uri="{FF2B5EF4-FFF2-40B4-BE49-F238E27FC236}">
                  <a16:creationId xmlns:a16="http://schemas.microsoft.com/office/drawing/2014/main" id="{63055D17-A904-7040-936C-5A80B8F30BEF}"/>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948B00B8-CDC3-9045-A9B6-6B8F6AF85BB7}"/>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mj-lt"/>
                </a:rPr>
                <a:t>Phải được đặt dưới sự giám sát của đấng Bản quyền địa phương, </a:t>
              </a:r>
              <a:br>
                <a:rPr lang="vi-VN" sz="3000" dirty="0">
                  <a:latin typeface="+mj-lt"/>
                </a:rPr>
              </a:br>
              <a:r>
                <a:rPr lang="vi-VN" sz="3000" dirty="0">
                  <a:latin typeface="+mj-lt"/>
                </a:rPr>
                <a:t>tránh cảm tính và sai lạc</a:t>
              </a:r>
              <a:endParaRPr lang="vi-VN" sz="3000" dirty="0">
                <a:latin typeface="+mj-lt"/>
                <a:cs typeface="Times New Roman" panose="02020603050405020304" pitchFamily="18" charset="0"/>
              </a:endParaRPr>
            </a:p>
          </p:txBody>
        </p:sp>
        <p:grpSp>
          <p:nvGrpSpPr>
            <p:cNvPr id="142" name="Group 141">
              <a:extLst>
                <a:ext uri="{FF2B5EF4-FFF2-40B4-BE49-F238E27FC236}">
                  <a16:creationId xmlns:a16="http://schemas.microsoft.com/office/drawing/2014/main" id="{3534B5AA-BD29-FC4B-BD4C-FE39C8C81242}"/>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66A65751-709F-0945-AAEF-82E46D67C327}"/>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682B494D-AB3C-CF46-9C8D-4CA295F5B15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9355AAF-DB64-5847-8EA1-813DA79B652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D202973A-CCCA-F445-8DE5-15B1C5844099}"/>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7F6D567F-3B41-8D4A-821D-3DDE3722A04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5DA10D3F-E987-8F4E-88F9-4B3D7BD8115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13B98D41-4D86-7A46-AFB0-D65E1543D772}"/>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378694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659350" y="2502289"/>
            <a:ext cx="16853186" cy="1477328"/>
          </a:xfrm>
          <a:prstGeom prst="rect">
            <a:avLst/>
          </a:prstGeom>
        </p:spPr>
        <p:txBody>
          <a:bodyPr lIns="0" tIns="0" rIns="0" bIns="0" rtlCol="0" anchor="t">
            <a:spAutoFit/>
          </a:bodyPr>
          <a:lstStyle/>
          <a:p>
            <a:pPr algn="ctr"/>
            <a:r>
              <a:rPr lang="vi-VN" sz="4800" dirty="0">
                <a:latin typeface="+mj-lt"/>
              </a:rPr>
              <a:t>Quy chế các ban – hội đoàn phải được điều chỉnh hoặc</a:t>
            </a:r>
            <a:br>
              <a:rPr lang="vi-VN" sz="4800" dirty="0">
                <a:latin typeface="+mj-lt"/>
              </a:rPr>
            </a:br>
            <a:r>
              <a:rPr lang="vi-VN" sz="4800" dirty="0">
                <a:latin typeface="+mj-lt"/>
              </a:rPr>
              <a:t> soạn thảo như thế nào?</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27</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11239036"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Theo </a:t>
              </a:r>
              <a:r>
                <a:rPr lang="en-US" sz="3200" dirty="0" err="1">
                  <a:latin typeface="Times New Roman" panose="02020603050405020304" pitchFamily="18" charset="0"/>
                  <a:cs typeface="Times New Roman" panose="02020603050405020304" pitchFamily="18" charset="0"/>
                </a:rPr>
                <a:t>mẫu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phi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phủ</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vi-VN" sz="3200" dirty="0"/>
                <a:t>Theo mẫu quy chế của các cơ quan chính quyền địa phương</a:t>
              </a:r>
              <a:endParaRPr lang="en-US" sz="3200" dirty="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mj-lt"/>
                </a:rPr>
                <a:t>Phải được đặt dưới sự giám sát của đấng Bản quyền địa phương, </a:t>
              </a:r>
              <a:br>
                <a:rPr lang="vi-VN" sz="3000" dirty="0">
                  <a:latin typeface="+mj-lt"/>
                </a:rPr>
              </a:br>
              <a:r>
                <a:rPr lang="vi-VN" sz="3000" dirty="0">
                  <a:latin typeface="+mj-lt"/>
                </a:rPr>
                <a:t>tránh cảm tính và sai lạc</a:t>
              </a:r>
              <a:endParaRPr lang="vi-VN" sz="3000" dirty="0">
                <a:latin typeface="+mj-lt"/>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Phải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74498" y="7464074"/>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654903"/>
              <a:ext cx="11466799" cy="954107"/>
            </a:xfrm>
            <a:prstGeom prst="rect">
              <a:avLst/>
            </a:prstGeom>
            <a:noFill/>
          </p:spPr>
          <p:txBody>
            <a:bodyPr wrap="square" rtlCol="0" anchor="ctr">
              <a:spAutoFit/>
            </a:bodyPr>
            <a:lstStyle/>
            <a:p>
              <a:r>
                <a:rPr lang="en-US" sz="2800" dirty="0">
                  <a:solidFill>
                    <a:schemeClr val="bg1"/>
                  </a:solidFill>
                  <a:latin typeface="Times New Roman" panose="02020603050405020304" pitchFamily="18" charset="0"/>
                  <a:cs typeface="Times New Roman" panose="02020603050405020304" pitchFamily="18" charset="0"/>
                </a:rPr>
                <a:t>Theo </a:t>
              </a:r>
              <a:r>
                <a:rPr lang="en-US" sz="2800" dirty="0" err="1">
                  <a:solidFill>
                    <a:schemeClr val="bg1"/>
                  </a:solidFill>
                  <a:latin typeface="Times New Roman" panose="02020603050405020304" pitchFamily="18" charset="0"/>
                  <a:cs typeface="Times New Roman" panose="02020603050405020304" pitchFamily="18" charset="0"/>
                </a:rPr>
                <a:t>mẫu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chung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các</a:t>
              </a:r>
              <a:r>
                <a:rPr lang="en-US" sz="2800" dirty="0">
                  <a:solidFill>
                    <a:schemeClr val="bg1"/>
                  </a:solidFill>
                  <a:latin typeface="Times New Roman" panose="02020603050405020304" pitchFamily="18" charset="0"/>
                  <a:cs typeface="Times New Roman" panose="02020603050405020304" pitchFamily="18" charset="0"/>
                </a:rPr>
                <a:t> ban- </a:t>
              </a:r>
              <a:r>
                <a:rPr lang="en-US" sz="2800" dirty="0" err="1">
                  <a:solidFill>
                    <a:schemeClr val="bg1"/>
                  </a:solidFill>
                  <a:latin typeface="Times New Roman" panose="02020603050405020304" pitchFamily="18" charset="0"/>
                  <a:cs typeface="Times New Roman" panose="02020603050405020304" pitchFamily="18" charset="0"/>
                </a:rPr>
                <a:t>hội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đoàn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cấp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giáo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xứ</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cấp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Giáo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phận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gợi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ý</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trong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đời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sống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đức</a:t>
              </a:r>
              <a:r>
                <a:rPr lang="en-US" sz="2800" dirty="0">
                  <a:solidFill>
                    <a:schemeClr val="bg1"/>
                  </a:solidFill>
                  <a:latin typeface="Times New Roman" panose="02020603050405020304" pitchFamily="18" charset="0"/>
                  <a:cs typeface="Times New Roman" panose="02020603050405020304" pitchFamily="18" charset="0"/>
                </a:rPr>
                <a:t> tin”</a:t>
              </a:r>
              <a:endParaRPr lang="vi-VN" sz="28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D993FB77-7D8D-3B42-B841-CF3028FB3F0C}"/>
              </a:ext>
            </a:extLst>
          </p:cNvPr>
          <p:cNvGrpSpPr/>
          <p:nvPr/>
        </p:nvGrpSpPr>
        <p:grpSpPr>
          <a:xfrm>
            <a:off x="774498" y="7459748"/>
            <a:ext cx="13526736" cy="1378925"/>
            <a:chOff x="781329" y="7469060"/>
            <a:chExt cx="13526736" cy="1378925"/>
          </a:xfrm>
        </p:grpSpPr>
        <p:sp>
          <p:nvSpPr>
            <p:cNvPr id="140" name="Rectangle 139">
              <a:extLst>
                <a:ext uri="{FF2B5EF4-FFF2-40B4-BE49-F238E27FC236}">
                  <a16:creationId xmlns:a16="http://schemas.microsoft.com/office/drawing/2014/main" id="{ED845CFC-2D02-8342-AE0E-0043496696AD}"/>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DDDAAA35-024C-934D-B4B8-B80404CC1962}"/>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mj-lt"/>
                </a:rPr>
                <a:t>Phải được đặt dưới sự giám sát của đấng Bản quyền địa phương, </a:t>
              </a:r>
              <a:br>
                <a:rPr lang="vi-VN" sz="3000" dirty="0">
                  <a:latin typeface="+mj-lt"/>
                </a:rPr>
              </a:br>
              <a:r>
                <a:rPr lang="vi-VN" sz="3000" dirty="0">
                  <a:latin typeface="+mj-lt"/>
                </a:rPr>
                <a:t>tránh cảm tính và sai lạc</a:t>
              </a:r>
              <a:endParaRPr lang="vi-VN" sz="3000" dirty="0">
                <a:latin typeface="+mj-lt"/>
                <a:cs typeface="Times New Roman" panose="02020603050405020304" pitchFamily="18" charset="0"/>
              </a:endParaRPr>
            </a:p>
          </p:txBody>
        </p:sp>
        <p:grpSp>
          <p:nvGrpSpPr>
            <p:cNvPr id="142" name="Group 141">
              <a:extLst>
                <a:ext uri="{FF2B5EF4-FFF2-40B4-BE49-F238E27FC236}">
                  <a16:creationId xmlns:a16="http://schemas.microsoft.com/office/drawing/2014/main" id="{FFC7A953-3847-D641-8DB7-A9A26B2AF1BF}"/>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F77561ED-8BE7-224E-A32B-E2D6DF728461}"/>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90B8D38-1C43-EA4B-A5B8-04A961EF1F18}"/>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C25634C1-008D-E840-A118-240E5C8C90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FF56A5D0-812C-EA44-BF45-7041E1D8D756}"/>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E07A2ABE-030F-3D43-AF00-3B0CAB071E3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DA32013F-B887-F743-9755-E29447B7DF8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1920BB58-B322-CB41-A665-C8A3CB935012}"/>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75436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13278" y="-4391576"/>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659350" y="2502289"/>
            <a:ext cx="16853186" cy="1477328"/>
          </a:xfrm>
          <a:prstGeom prst="rect">
            <a:avLst/>
          </a:prstGeom>
        </p:spPr>
        <p:txBody>
          <a:bodyPr lIns="0" tIns="0" rIns="0" bIns="0" rtlCol="0" anchor="t">
            <a:spAutoFit/>
          </a:bodyPr>
          <a:lstStyle/>
          <a:p>
            <a:pPr algn="ctr"/>
            <a:r>
              <a:rPr lang="vi-VN" sz="4800" dirty="0">
                <a:latin typeface="+mj-lt"/>
              </a:rPr>
              <a:t>Các ban – hội đoàn công cấp Giáo phận sẽ sinh hoạt theo quy chế nào và cần được hướng dẫn như thế nào?</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23</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79607" y="4655077"/>
              <a:ext cx="11239036"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Theo quy chế của các tổ chức phi chính phủ và sự hướng dẫn của giáo dân</a:t>
              </a:r>
              <a:endParaRPr lang="en-US" sz="3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Theo quy chế riêng và sự hướng dẫn của các tổ chức từ thiện quốc tế</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Times New Roman" panose="02020603050405020304" pitchFamily="18" charset="0"/>
                  <a:cs typeface="Times New Roman" panose="02020603050405020304" pitchFamily="18" charset="0"/>
                </a:rPr>
                <a:t>Theo quy chế đã được Bề trên Giáo phận phê duyệt và sự hướng dẫn của cha linh hướng do Bề trên Giáo phận chỉ định</a:t>
              </a: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Theo quy chế của các cơ quan chính quyền địa phương</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71375" y="7465133"/>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624125"/>
              <a:ext cx="11466799" cy="1015663"/>
            </a:xfrm>
            <a:prstGeom prst="rect">
              <a:avLst/>
            </a:prstGeom>
            <a:noFill/>
          </p:spPr>
          <p:txBody>
            <a:bodyPr wrap="square" rtlCol="0" anchor="ctr">
              <a:spAutoFit/>
            </a:bodyPr>
            <a:lstStyle/>
            <a:p>
              <a:r>
                <a:rPr lang="vi-VN" sz="3000" dirty="0">
                  <a:solidFill>
                    <a:schemeClr val="bg1"/>
                  </a:solidFill>
                  <a:latin typeface="Times New Roman" panose="02020603050405020304" pitchFamily="18" charset="0"/>
                  <a:cs typeface="Times New Roman" panose="02020603050405020304" pitchFamily="18" charset="0"/>
                </a:rPr>
                <a:t>Theo quy chế đã được Bề trên Giáo phận phê duyệt và sự hướng dẫn của cha linh hướng do Bề trên Giáo phận chỉ định</a:t>
              </a: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61" name="Group 160">
            <a:extLst>
              <a:ext uri="{FF2B5EF4-FFF2-40B4-BE49-F238E27FC236}">
                <a16:creationId xmlns:a16="http://schemas.microsoft.com/office/drawing/2014/main" id="{6FD3E8AA-8F54-3A49-AF55-9EB3AEE0E308}"/>
              </a:ext>
            </a:extLst>
          </p:cNvPr>
          <p:cNvGrpSpPr/>
          <p:nvPr/>
        </p:nvGrpSpPr>
        <p:grpSpPr>
          <a:xfrm>
            <a:off x="774799" y="7475452"/>
            <a:ext cx="13526736" cy="1378925"/>
            <a:chOff x="781329" y="7469060"/>
            <a:chExt cx="13526736" cy="1378925"/>
          </a:xfrm>
        </p:grpSpPr>
        <p:sp>
          <p:nvSpPr>
            <p:cNvPr id="162" name="Rectangle 161">
              <a:extLst>
                <a:ext uri="{FF2B5EF4-FFF2-40B4-BE49-F238E27FC236}">
                  <a16:creationId xmlns:a16="http://schemas.microsoft.com/office/drawing/2014/main" id="{DC3D4011-7365-8C40-987F-20C085D2D4FE}"/>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63" name="TextBox 162">
              <a:extLst>
                <a:ext uri="{FF2B5EF4-FFF2-40B4-BE49-F238E27FC236}">
                  <a16:creationId xmlns:a16="http://schemas.microsoft.com/office/drawing/2014/main" id="{102505E0-8653-BE40-865A-80D6750F3B69}"/>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Times New Roman" panose="02020603050405020304" pitchFamily="18" charset="0"/>
                  <a:cs typeface="Times New Roman" panose="02020603050405020304" pitchFamily="18" charset="0"/>
                </a:rPr>
                <a:t>Theo quy chế đã được Bề trên Giáo phận phê duyệt và sự hướng dẫn của cha linh hướng do Bề trên Giáo phận chỉ định</a:t>
              </a:r>
            </a:p>
          </p:txBody>
        </p:sp>
        <p:grpSp>
          <p:nvGrpSpPr>
            <p:cNvPr id="164" name="Group 163">
              <a:extLst>
                <a:ext uri="{FF2B5EF4-FFF2-40B4-BE49-F238E27FC236}">
                  <a16:creationId xmlns:a16="http://schemas.microsoft.com/office/drawing/2014/main" id="{59E985FC-7D57-5847-B20C-A6DE4592A334}"/>
                </a:ext>
              </a:extLst>
            </p:cNvPr>
            <p:cNvGrpSpPr/>
            <p:nvPr/>
          </p:nvGrpSpPr>
          <p:grpSpPr>
            <a:xfrm>
              <a:off x="781329" y="7469060"/>
              <a:ext cx="1253469" cy="1378925"/>
              <a:chOff x="831535" y="4438728"/>
              <a:chExt cx="1253469" cy="1378925"/>
            </a:xfrm>
          </p:grpSpPr>
          <p:grpSp>
            <p:nvGrpSpPr>
              <p:cNvPr id="165" name="Group 45">
                <a:extLst>
                  <a:ext uri="{FF2B5EF4-FFF2-40B4-BE49-F238E27FC236}">
                    <a16:creationId xmlns:a16="http://schemas.microsoft.com/office/drawing/2014/main" id="{D04737E7-2A59-F746-9EEB-B3D4650CFFE9}"/>
                  </a:ext>
                </a:extLst>
              </p:cNvPr>
              <p:cNvGrpSpPr/>
              <p:nvPr/>
            </p:nvGrpSpPr>
            <p:grpSpPr>
              <a:xfrm>
                <a:off x="831535" y="4438728"/>
                <a:ext cx="1206559" cy="1378925"/>
                <a:chOff x="0" y="0"/>
                <a:chExt cx="711200" cy="812800"/>
              </a:xfrm>
            </p:grpSpPr>
            <p:sp>
              <p:nvSpPr>
                <p:cNvPr id="170" name="Freeform 46">
                  <a:extLst>
                    <a:ext uri="{FF2B5EF4-FFF2-40B4-BE49-F238E27FC236}">
                      <a16:creationId xmlns:a16="http://schemas.microsoft.com/office/drawing/2014/main" id="{F457C68B-2B44-5F49-BBD8-8D9EBBF08538}"/>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71" name="TextBox 47">
                  <a:extLst>
                    <a:ext uri="{FF2B5EF4-FFF2-40B4-BE49-F238E27FC236}">
                      <a16:creationId xmlns:a16="http://schemas.microsoft.com/office/drawing/2014/main" id="{A7DC7AAB-C44E-5C49-8564-9FBA7A4AC63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66" name="Group 48">
                <a:extLst>
                  <a:ext uri="{FF2B5EF4-FFF2-40B4-BE49-F238E27FC236}">
                    <a16:creationId xmlns:a16="http://schemas.microsoft.com/office/drawing/2014/main" id="{A51770D3-C551-F84C-8E21-8946C04141CC}"/>
                  </a:ext>
                </a:extLst>
              </p:cNvPr>
              <p:cNvGrpSpPr/>
              <p:nvPr/>
            </p:nvGrpSpPr>
            <p:grpSpPr>
              <a:xfrm>
                <a:off x="878445" y="4438728"/>
                <a:ext cx="1206559" cy="1378925"/>
                <a:chOff x="0" y="0"/>
                <a:chExt cx="711200" cy="812800"/>
              </a:xfrm>
            </p:grpSpPr>
            <p:sp>
              <p:nvSpPr>
                <p:cNvPr id="168" name="Freeform 49">
                  <a:extLst>
                    <a:ext uri="{FF2B5EF4-FFF2-40B4-BE49-F238E27FC236}">
                      <a16:creationId xmlns:a16="http://schemas.microsoft.com/office/drawing/2014/main" id="{822C9C1C-AE39-0E41-BE22-23A198DB989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69" name="TextBox 50">
                  <a:extLst>
                    <a:ext uri="{FF2B5EF4-FFF2-40B4-BE49-F238E27FC236}">
                      <a16:creationId xmlns:a16="http://schemas.microsoft.com/office/drawing/2014/main" id="{2D26DED2-D376-0E41-8A84-F9FA98FCC9F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67" name="TextBox 51">
                <a:extLst>
                  <a:ext uri="{FF2B5EF4-FFF2-40B4-BE49-F238E27FC236}">
                    <a16:creationId xmlns:a16="http://schemas.microsoft.com/office/drawing/2014/main" id="{6767CBED-E3B7-5446-BCD1-5182E27B258B}"/>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190410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61"/>
                                        </p:tgtEl>
                                        <p:attrNameLst>
                                          <p:attrName>style.visibility</p:attrName>
                                        </p:attrNameLst>
                                      </p:cBhvr>
                                      <p:to>
                                        <p:strVal val="visible"/>
                                      </p:to>
                                    </p:set>
                                    <p:anim calcmode="lin" valueType="num">
                                      <p:cBhvr additive="base">
                                        <p:cTn id="99" dur="500" fill="hold"/>
                                        <p:tgtEl>
                                          <p:spTgt spid="161"/>
                                        </p:tgtEl>
                                        <p:attrNameLst>
                                          <p:attrName>ppt_x</p:attrName>
                                        </p:attrNameLst>
                                      </p:cBhvr>
                                      <p:tavLst>
                                        <p:tav tm="0">
                                          <p:val>
                                            <p:strVal val="0-#ppt_w/2"/>
                                          </p:val>
                                        </p:tav>
                                        <p:tav tm="100000">
                                          <p:val>
                                            <p:strVal val="#ppt_x"/>
                                          </p:val>
                                        </p:tav>
                                      </p:tavLst>
                                    </p:anim>
                                    <p:anim calcmode="lin" valueType="num">
                                      <p:cBhvr additive="base">
                                        <p:cTn id="100" dur="500" fill="hold"/>
                                        <p:tgtEl>
                                          <p:spTgt spid="1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61"/>
                                        </p:tgtEl>
                                      </p:cBhvr>
                                    </p:animEffect>
                                    <p:set>
                                      <p:cBhvr>
                                        <p:cTn id="110" dur="1" fill="hold">
                                          <p:stCondLst>
                                            <p:cond delay="499"/>
                                          </p:stCondLst>
                                        </p:cTn>
                                        <p:tgtEl>
                                          <p:spTgt spid="161"/>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659350" y="2502289"/>
            <a:ext cx="16853186" cy="1477328"/>
          </a:xfrm>
          <a:prstGeom prst="rect">
            <a:avLst/>
          </a:prstGeom>
        </p:spPr>
        <p:txBody>
          <a:bodyPr lIns="0" tIns="0" rIns="0" bIns="0" rtlCol="0" anchor="t">
            <a:spAutoFit/>
          </a:bodyPr>
          <a:lstStyle/>
          <a:p>
            <a:pPr algn="ctr"/>
            <a:r>
              <a:rPr lang="en-US" sz="4800" dirty="0">
                <a:latin typeface="Times New Roman" panose="02020603050405020304" pitchFamily="18" charset="0"/>
                <a:cs typeface="Times New Roman" panose="02020603050405020304" pitchFamily="18" charset="0"/>
              </a:rPr>
              <a:t>Linh </a:t>
            </a: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chính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xứ</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vai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trò</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trong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việc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tổ</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soạn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thảo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quy</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32</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79607" y="4870521"/>
              <a:ext cx="11239036"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vấn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soạn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chế</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chịu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nhiệm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mặt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ban –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mj-lt"/>
                </a:rPr>
                <a:t>Hướng dẫn để tất cả các ban – hội đoàn trong giáo xứ đều có quy chế hoạt động và thực thi theo quy chế đã được chuẩn nhận</a:t>
              </a:r>
              <a:endParaRPr lang="vi-VN" sz="3000" dirty="0">
                <a:latin typeface="+mj-lt"/>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ban –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59160" y="7464962"/>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654903"/>
              <a:ext cx="11466799" cy="954107"/>
            </a:xfrm>
            <a:prstGeom prst="rect">
              <a:avLst/>
            </a:prstGeom>
            <a:noFill/>
          </p:spPr>
          <p:txBody>
            <a:bodyPr wrap="square" rtlCol="0" anchor="ctr">
              <a:spAutoFit/>
            </a:bodyPr>
            <a:lstStyle/>
            <a:p>
              <a:r>
                <a:rPr lang="vi-VN" sz="2800" dirty="0">
                  <a:solidFill>
                    <a:schemeClr val="bg1"/>
                  </a:solidFill>
                  <a:latin typeface="+mj-lt"/>
                </a:rPr>
                <a:t>Hướng dẫn để tất cả các ban – hội đoàn trong giáo xứ đều có quy chế hoạt động và thực thi theo quy chế đã được chuẩn nhận</a:t>
              </a:r>
              <a:endParaRPr lang="vi-VN" sz="2800" dirty="0">
                <a:solidFill>
                  <a:schemeClr val="bg1"/>
                </a:solidFill>
                <a:latin typeface="+mj-lt"/>
                <a:cs typeface="Times New Roman" panose="02020603050405020304" pitchFamily="18" charset="0"/>
              </a:endParaRP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B96B0C8F-70D7-9440-9F61-08AE85090FAE}"/>
              </a:ext>
            </a:extLst>
          </p:cNvPr>
          <p:cNvGrpSpPr/>
          <p:nvPr/>
        </p:nvGrpSpPr>
        <p:grpSpPr>
          <a:xfrm>
            <a:off x="774799" y="7468250"/>
            <a:ext cx="13526736" cy="1378925"/>
            <a:chOff x="781329" y="7469060"/>
            <a:chExt cx="13526736" cy="1378925"/>
          </a:xfrm>
        </p:grpSpPr>
        <p:sp>
          <p:nvSpPr>
            <p:cNvPr id="140" name="Rectangle 139">
              <a:extLst>
                <a:ext uri="{FF2B5EF4-FFF2-40B4-BE49-F238E27FC236}">
                  <a16:creationId xmlns:a16="http://schemas.microsoft.com/office/drawing/2014/main" id="{5A3A4871-026D-064D-BEB2-1E68DE660CDD}"/>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3BA43B2C-181E-F743-9CA5-E7DB13591535}"/>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mj-lt"/>
                </a:rPr>
                <a:t>Hướng dẫn để tất cả các ban – hội đoàn trong giáo xứ đều có quy chế hoạt động và thực thi theo quy chế đã được chuẩn nhận</a:t>
              </a:r>
              <a:endParaRPr lang="vi-VN" sz="3000" dirty="0">
                <a:latin typeface="+mj-lt"/>
                <a:cs typeface="Times New Roman" panose="02020603050405020304" pitchFamily="18" charset="0"/>
              </a:endParaRPr>
            </a:p>
          </p:txBody>
        </p:sp>
        <p:grpSp>
          <p:nvGrpSpPr>
            <p:cNvPr id="142" name="Group 141">
              <a:extLst>
                <a:ext uri="{FF2B5EF4-FFF2-40B4-BE49-F238E27FC236}">
                  <a16:creationId xmlns:a16="http://schemas.microsoft.com/office/drawing/2014/main" id="{08932A7F-8C1E-8247-B040-9681E86E9526}"/>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FCEB0683-D818-9E4D-937B-45EC702F877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7C603C19-3A8D-CC45-926B-5AE9A502BF2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8EAE8317-8600-0849-83C4-025ADA6D452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7C98B038-DBCC-F049-A8C3-FAD5770A3E53}"/>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53C89CFA-AA25-9C42-B9A4-7EC917E4D99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E5B5FDDA-2F19-F34F-95A6-C8DD8A7AF2D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78BB067F-0C07-524A-96A1-C79852DA582B}"/>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10847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7000">
              <a:srgbClr val="FFFF00"/>
            </a:gs>
            <a:gs pos="27000">
              <a:srgbClr val="FF0000"/>
            </a:gs>
            <a:gs pos="50000">
              <a:srgbClr val="00B0F0"/>
            </a:gs>
            <a:gs pos="92000">
              <a:srgbClr val="B6FF63"/>
            </a:gs>
            <a:gs pos="73000">
              <a:srgbClr val="FF00FD"/>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94751" y="2415973"/>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Vai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trò</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giúp</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thành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viên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nên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thánh</a:t>
            </a:r>
            <a:r>
              <a:rPr lang="en-US" sz="4800" dirty="0">
                <a:latin typeface="Times New Roman" panose="02020603050405020304" pitchFamily="18" charset="0"/>
                <a:cs typeface="Times New Roman" panose="02020603050405020304" pitchFamily="18" charset="0"/>
              </a:rPr>
              <a:t> qua </a:t>
            </a:r>
            <a:r>
              <a:rPr lang="en-US" sz="4800" dirty="0" err="1">
                <a:latin typeface="Times New Roman" panose="02020603050405020304" pitchFamily="18" charset="0"/>
                <a:cs typeface="Times New Roman" panose="02020603050405020304" pitchFamily="18" charset="0"/>
              </a:rPr>
              <a:t>việc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sống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bí</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tích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Rửa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a:t>
            </a:r>
            <a:endParaRPr lang="en-US" sz="4800"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13</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16913" y="6057571"/>
              <a:ext cx="11683462" cy="1077218"/>
            </a:xfrm>
            <a:prstGeom prst="rect">
              <a:avLst/>
            </a:prstGeom>
            <a:noFill/>
          </p:spPr>
          <p:txBody>
            <a:bodyPr wrap="square" rtlCol="0">
              <a:spAutoFit/>
            </a:bodyPr>
            <a:lstStyle/>
            <a:p>
              <a:r>
                <a:rPr lang="vi-VN" sz="3200" dirty="0">
                  <a:latin typeface="+mj-lt"/>
                </a:rPr>
                <a:t>Sống ơn gọi nên thánh, phẩm giá con Thiên Chúa, hiệp thông với Hội Thánh, tham gia vào chức năng của Chúa Ki-tô</a:t>
              </a:r>
              <a:endParaRPr lang="en-US" sz="3200" dirty="0">
                <a:latin typeface="+mj-lt"/>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doanh</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398267" y="9333297"/>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Hỗ</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8C5F3E04-3BA9-FD40-B617-7E07A22C44C5}"/>
              </a:ext>
            </a:extLst>
          </p:cNvPr>
          <p:cNvGrpSpPr/>
          <p:nvPr/>
        </p:nvGrpSpPr>
        <p:grpSpPr>
          <a:xfrm>
            <a:off x="808426" y="5903293"/>
            <a:ext cx="13457055" cy="1378925"/>
            <a:chOff x="804785" y="5906959"/>
            <a:chExt cx="13457055" cy="1378925"/>
          </a:xfrm>
        </p:grpSpPr>
        <p:sp>
          <p:nvSpPr>
            <p:cNvPr id="140" name="Rectangle 139">
              <a:extLst>
                <a:ext uri="{FF2B5EF4-FFF2-40B4-BE49-F238E27FC236}">
                  <a16:creationId xmlns:a16="http://schemas.microsoft.com/office/drawing/2014/main" id="{843D9037-F4E3-B049-811F-DAC7AA0703EC}"/>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n w="22225">
                  <a:solidFill>
                    <a:schemeClr val="accent2"/>
                  </a:solidFill>
                  <a:prstDash val="solid"/>
                </a:ln>
                <a:solidFill>
                  <a:schemeClr val="bg1"/>
                </a:solidFill>
              </a:endParaRPr>
            </a:p>
          </p:txBody>
        </p:sp>
        <p:sp>
          <p:nvSpPr>
            <p:cNvPr id="141" name="TextBox 140">
              <a:extLst>
                <a:ext uri="{FF2B5EF4-FFF2-40B4-BE49-F238E27FC236}">
                  <a16:creationId xmlns:a16="http://schemas.microsoft.com/office/drawing/2014/main" id="{60F3FFE4-4F36-DD4D-AE40-B30703BC640F}"/>
                </a:ext>
              </a:extLst>
            </p:cNvPr>
            <p:cNvSpPr txBox="1"/>
            <p:nvPr/>
          </p:nvSpPr>
          <p:spPr>
            <a:xfrm>
              <a:off x="2417995" y="6085632"/>
              <a:ext cx="11483103" cy="1077218"/>
            </a:xfrm>
            <a:prstGeom prst="rect">
              <a:avLst/>
            </a:prstGeom>
            <a:noFill/>
          </p:spPr>
          <p:txBody>
            <a:bodyPr wrap="square" rtlCol="0">
              <a:spAutoFit/>
            </a:bodyPr>
            <a:lstStyle/>
            <a:p>
              <a:r>
                <a:rPr lang="vi-VN" sz="3200" dirty="0">
                  <a:solidFill>
                    <a:schemeClr val="bg1"/>
                  </a:solidFill>
                  <a:latin typeface="+mj-lt"/>
                </a:rPr>
                <a:t>Sống ơn gọi nên thánh, phẩm giá con Thiên Chúa, hiệp thông với Hội Thánh, tham gia vào chức năng của Chúa Ki-tô</a:t>
              </a:r>
              <a:endParaRPr lang="en-US" sz="3200" dirty="0">
                <a:solidFill>
                  <a:schemeClr val="bg1"/>
                </a:solidFill>
                <a:latin typeface="+mj-lt"/>
                <a:cs typeface="Times New Roman" panose="02020603050405020304" pitchFamily="18" charset="0"/>
              </a:endParaRPr>
            </a:p>
          </p:txBody>
        </p:sp>
        <p:grpSp>
          <p:nvGrpSpPr>
            <p:cNvPr id="142" name="Group 141">
              <a:extLst>
                <a:ext uri="{FF2B5EF4-FFF2-40B4-BE49-F238E27FC236}">
                  <a16:creationId xmlns:a16="http://schemas.microsoft.com/office/drawing/2014/main" id="{572EA9A3-0CAC-2B4B-B3B5-2F8A7BC230B9}"/>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3D85AFC2-E4A4-7447-9005-8516BF053395}"/>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4E2964AC-F57D-A442-A1EB-D188FBFE358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780B24D4-073D-764C-803C-3D25FA53EBB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2C10B747-2174-004D-A799-A94B442F750F}"/>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06FA60E7-FE26-C34F-9C64-42D2A66A074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C8B3DBE7-FEF7-0F4C-9B7E-51E140EA92B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78EED234-2033-1B44-BA87-FDB0E6FFDAF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94" name="Group 193">
            <a:extLst>
              <a:ext uri="{FF2B5EF4-FFF2-40B4-BE49-F238E27FC236}">
                <a16:creationId xmlns:a16="http://schemas.microsoft.com/office/drawing/2014/main" id="{0ED656F6-DFF5-2446-A89B-0156A126B667}"/>
              </a:ext>
            </a:extLst>
          </p:cNvPr>
          <p:cNvGrpSpPr/>
          <p:nvPr/>
        </p:nvGrpSpPr>
        <p:grpSpPr>
          <a:xfrm>
            <a:off x="817213" y="5900478"/>
            <a:ext cx="13457055" cy="1387340"/>
            <a:chOff x="804785" y="5906959"/>
            <a:chExt cx="13457055" cy="1387340"/>
          </a:xfrm>
        </p:grpSpPr>
        <p:sp>
          <p:nvSpPr>
            <p:cNvPr id="195" name="Rectangle 194">
              <a:extLst>
                <a:ext uri="{FF2B5EF4-FFF2-40B4-BE49-F238E27FC236}">
                  <a16:creationId xmlns:a16="http://schemas.microsoft.com/office/drawing/2014/main" id="{F80C8B8B-E54B-D040-9F3D-6E80CBB986E0}"/>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6" name="TextBox 195">
              <a:extLst>
                <a:ext uri="{FF2B5EF4-FFF2-40B4-BE49-F238E27FC236}">
                  <a16:creationId xmlns:a16="http://schemas.microsoft.com/office/drawing/2014/main" id="{C50DF961-1568-CB4E-AED3-74D2566FDAEB}"/>
                </a:ext>
              </a:extLst>
            </p:cNvPr>
            <p:cNvSpPr txBox="1"/>
            <p:nvPr/>
          </p:nvSpPr>
          <p:spPr>
            <a:xfrm>
              <a:off x="2416913" y="6057571"/>
              <a:ext cx="11683462" cy="1077218"/>
            </a:xfrm>
            <a:prstGeom prst="rect">
              <a:avLst/>
            </a:prstGeom>
            <a:noFill/>
          </p:spPr>
          <p:txBody>
            <a:bodyPr wrap="square" rtlCol="0">
              <a:spAutoFit/>
            </a:bodyPr>
            <a:lstStyle/>
            <a:p>
              <a:r>
                <a:rPr lang="vi-VN" sz="3200" dirty="0">
                  <a:latin typeface="+mj-lt"/>
                </a:rPr>
                <a:t>Sống ơn gọi nên thánh, phẩm giá con Thiên Chúa, hiệp thông với Hội Thánh, tham gia vào chức năng của Chúa Ki-tô</a:t>
              </a:r>
              <a:endParaRPr lang="en-US" sz="3200" dirty="0">
                <a:latin typeface="+mj-lt"/>
                <a:cs typeface="Times New Roman" panose="02020603050405020304" pitchFamily="18" charset="0"/>
              </a:endParaRPr>
            </a:p>
          </p:txBody>
        </p:sp>
        <p:grpSp>
          <p:nvGrpSpPr>
            <p:cNvPr id="197" name="Group 196">
              <a:extLst>
                <a:ext uri="{FF2B5EF4-FFF2-40B4-BE49-F238E27FC236}">
                  <a16:creationId xmlns:a16="http://schemas.microsoft.com/office/drawing/2014/main" id="{B4F58347-F792-4C4A-80E0-D39155976989}"/>
                </a:ext>
              </a:extLst>
            </p:cNvPr>
            <p:cNvGrpSpPr/>
            <p:nvPr/>
          </p:nvGrpSpPr>
          <p:grpSpPr>
            <a:xfrm>
              <a:off x="804785" y="5906959"/>
              <a:ext cx="1235734" cy="1387340"/>
              <a:chOff x="831535" y="4438728"/>
              <a:chExt cx="1235734" cy="1387340"/>
            </a:xfrm>
          </p:grpSpPr>
          <p:grpSp>
            <p:nvGrpSpPr>
              <p:cNvPr id="198" name="Group 45">
                <a:extLst>
                  <a:ext uri="{FF2B5EF4-FFF2-40B4-BE49-F238E27FC236}">
                    <a16:creationId xmlns:a16="http://schemas.microsoft.com/office/drawing/2014/main" id="{FA4E254D-ED3A-5144-8053-EEDA16278875}"/>
                  </a:ext>
                </a:extLst>
              </p:cNvPr>
              <p:cNvGrpSpPr/>
              <p:nvPr/>
            </p:nvGrpSpPr>
            <p:grpSpPr>
              <a:xfrm>
                <a:off x="831535" y="4438728"/>
                <a:ext cx="1206559" cy="1378925"/>
                <a:chOff x="0" y="0"/>
                <a:chExt cx="711200" cy="812800"/>
              </a:xfrm>
            </p:grpSpPr>
            <p:sp>
              <p:nvSpPr>
                <p:cNvPr id="203" name="Freeform 46">
                  <a:extLst>
                    <a:ext uri="{FF2B5EF4-FFF2-40B4-BE49-F238E27FC236}">
                      <a16:creationId xmlns:a16="http://schemas.microsoft.com/office/drawing/2014/main" id="{E25CA6D3-EF08-224B-9730-CB8BCBD9FD1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204" name="TextBox 47">
                  <a:extLst>
                    <a:ext uri="{FF2B5EF4-FFF2-40B4-BE49-F238E27FC236}">
                      <a16:creationId xmlns:a16="http://schemas.microsoft.com/office/drawing/2014/main" id="{9EDA0EE9-8875-8F49-9366-21CF57B0EC5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99" name="Group 48">
                <a:extLst>
                  <a:ext uri="{FF2B5EF4-FFF2-40B4-BE49-F238E27FC236}">
                    <a16:creationId xmlns:a16="http://schemas.microsoft.com/office/drawing/2014/main" id="{25B3CE76-2E4B-624A-8E0D-A3D7E933F6BA}"/>
                  </a:ext>
                </a:extLst>
              </p:cNvPr>
              <p:cNvGrpSpPr/>
              <p:nvPr/>
            </p:nvGrpSpPr>
            <p:grpSpPr>
              <a:xfrm>
                <a:off x="860710" y="4447143"/>
                <a:ext cx="1206559" cy="1378925"/>
                <a:chOff x="-10454" y="4960"/>
                <a:chExt cx="711200" cy="812800"/>
              </a:xfrm>
            </p:grpSpPr>
            <p:sp>
              <p:nvSpPr>
                <p:cNvPr id="201" name="Freeform 49">
                  <a:extLst>
                    <a:ext uri="{FF2B5EF4-FFF2-40B4-BE49-F238E27FC236}">
                      <a16:creationId xmlns:a16="http://schemas.microsoft.com/office/drawing/2014/main" id="{2E710CB6-D792-D147-8B61-9757269026E2}"/>
                    </a:ext>
                  </a:extLst>
                </p:cNvPr>
                <p:cNvSpPr/>
                <p:nvPr/>
              </p:nvSpPr>
              <p:spPr>
                <a:xfrm>
                  <a:off x="-10454" y="496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202" name="TextBox 50">
                  <a:extLst>
                    <a:ext uri="{FF2B5EF4-FFF2-40B4-BE49-F238E27FC236}">
                      <a16:creationId xmlns:a16="http://schemas.microsoft.com/office/drawing/2014/main" id="{C3086710-DE91-2B42-B5FA-EC4AFACA113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200" name="TextBox 51">
                <a:extLst>
                  <a:ext uri="{FF2B5EF4-FFF2-40B4-BE49-F238E27FC236}">
                    <a16:creationId xmlns:a16="http://schemas.microsoft.com/office/drawing/2014/main" id="{22F27D2C-252B-464D-A29D-2CE0F50A084C}"/>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217086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94"/>
                                        </p:tgtEl>
                                        <p:attrNameLst>
                                          <p:attrName>style.visibility</p:attrName>
                                        </p:attrNameLst>
                                      </p:cBhvr>
                                      <p:to>
                                        <p:strVal val="visible"/>
                                      </p:to>
                                    </p:set>
                                    <p:anim calcmode="lin" valueType="num">
                                      <p:cBhvr additive="base">
                                        <p:cTn id="99" dur="500" fill="hold"/>
                                        <p:tgtEl>
                                          <p:spTgt spid="194"/>
                                        </p:tgtEl>
                                        <p:attrNameLst>
                                          <p:attrName>ppt_x</p:attrName>
                                        </p:attrNameLst>
                                      </p:cBhvr>
                                      <p:tavLst>
                                        <p:tav tm="0">
                                          <p:val>
                                            <p:strVal val="0-#ppt_w/2"/>
                                          </p:val>
                                        </p:tav>
                                        <p:tav tm="100000">
                                          <p:val>
                                            <p:strVal val="#ppt_x"/>
                                          </p:val>
                                        </p:tav>
                                      </p:tavLst>
                                    </p:anim>
                                    <p:anim calcmode="lin" valueType="num">
                                      <p:cBhvr additive="base">
                                        <p:cTn id="100" dur="500" fill="hold"/>
                                        <p:tgtEl>
                                          <p:spTgt spid="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94"/>
                                        </p:tgtEl>
                                      </p:cBhvr>
                                    </p:animEffect>
                                    <p:set>
                                      <p:cBhvr>
                                        <p:cTn id="110" dur="1" fill="hold">
                                          <p:stCondLst>
                                            <p:cond delay="499"/>
                                          </p:stCondLst>
                                        </p:cTn>
                                        <p:tgtEl>
                                          <p:spTgt spid="194"/>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659350" y="2502289"/>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tham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việc</a:t>
            </a:r>
            <a:r>
              <a:rPr lang="en-US" sz="4800" dirty="0">
                <a:latin typeface="Times New Roman" panose="02020603050405020304" pitchFamily="18" charset="0"/>
                <a:cs typeface="Times New Roman" panose="02020603050405020304" pitchFamily="18" charset="0"/>
              </a:rPr>
              <a:t> </a:t>
            </a:r>
            <a:br>
              <a:rPr lang="en-US" sz="4800" dirty="0">
                <a:latin typeface="Times New Roman" panose="02020603050405020304" pitchFamily="18" charset="0"/>
                <a:cs typeface="Times New Roman" panose="02020603050405020304" pitchFamily="18" charset="0"/>
              </a:rPr>
            </a:br>
            <a:r>
              <a:rPr lang="en-US" sz="4800" dirty="0" err="1">
                <a:latin typeface="Times New Roman" panose="02020603050405020304" pitchFamily="18" charset="0"/>
                <a:cs typeface="Times New Roman" panose="02020603050405020304" pitchFamily="18" charset="0"/>
              </a:rPr>
              <a:t>tái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truyền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49</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79607" y="4870521"/>
              <a:ext cx="11239036"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lớn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Bằng việc xây dựng các cơ sở vật chất mới</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Times New Roman" panose="02020603050405020304" pitchFamily="18" charset="0"/>
                  <a:cs typeface="Times New Roman" panose="02020603050405020304" pitchFamily="18" charset="0"/>
                </a:rPr>
                <a:t>Bằng việc khơi lên ngọn lửa đức tin và đức mến nơi những người sống xa rời Hội Thánh</a:t>
              </a: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77785" y="7472990"/>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624125"/>
              <a:ext cx="11466799" cy="1015663"/>
            </a:xfrm>
            <a:prstGeom prst="rect">
              <a:avLst/>
            </a:prstGeom>
            <a:noFill/>
          </p:spPr>
          <p:txBody>
            <a:bodyPr wrap="square" rtlCol="0" anchor="ctr">
              <a:spAutoFit/>
            </a:bodyPr>
            <a:lstStyle/>
            <a:p>
              <a:r>
                <a:rPr lang="vi-VN" sz="3000" dirty="0">
                  <a:solidFill>
                    <a:schemeClr val="bg1"/>
                  </a:solidFill>
                  <a:latin typeface="Times New Roman" panose="02020603050405020304" pitchFamily="18" charset="0"/>
                  <a:cs typeface="Times New Roman" panose="02020603050405020304" pitchFamily="18" charset="0"/>
                </a:rPr>
                <a:t>Bằng việc khơi lên ngọn lửa đức tin và đức mến nơi những người sống xa rời Hội Thánh</a:t>
              </a: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15CCC4B9-F712-4249-97D9-8CEFD8EC02BF}"/>
              </a:ext>
            </a:extLst>
          </p:cNvPr>
          <p:cNvGrpSpPr/>
          <p:nvPr/>
        </p:nvGrpSpPr>
        <p:grpSpPr>
          <a:xfrm>
            <a:off x="781329" y="7469059"/>
            <a:ext cx="13526736" cy="1378925"/>
            <a:chOff x="781329" y="7469060"/>
            <a:chExt cx="13526736" cy="1378925"/>
          </a:xfrm>
        </p:grpSpPr>
        <p:sp>
          <p:nvSpPr>
            <p:cNvPr id="140" name="Rectangle 139">
              <a:extLst>
                <a:ext uri="{FF2B5EF4-FFF2-40B4-BE49-F238E27FC236}">
                  <a16:creationId xmlns:a16="http://schemas.microsoft.com/office/drawing/2014/main" id="{914A8133-D43E-F74B-9961-7459EE39F60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CFAE2D44-4FF8-1E4A-BF24-868590ECF068}"/>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Times New Roman" panose="02020603050405020304" pitchFamily="18" charset="0"/>
                  <a:cs typeface="Times New Roman" panose="02020603050405020304" pitchFamily="18" charset="0"/>
                </a:rPr>
                <a:t>Bằng việc khơi lên ngọn lửa đức tin và đức mến nơi những người sống xa rời Hội Thánh</a:t>
              </a:r>
            </a:p>
          </p:txBody>
        </p:sp>
        <p:grpSp>
          <p:nvGrpSpPr>
            <p:cNvPr id="142" name="Group 141">
              <a:extLst>
                <a:ext uri="{FF2B5EF4-FFF2-40B4-BE49-F238E27FC236}">
                  <a16:creationId xmlns:a16="http://schemas.microsoft.com/office/drawing/2014/main" id="{37D2A8D2-E02A-0F4B-B05C-0FADC65519D1}"/>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B500474E-EA48-E244-8D49-FC0701EE0136}"/>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E53AB659-10B8-9A47-8DD2-32E5827EF54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A0D8985-69BA-FB4B-BD09-335388E8278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DEE9ED8A-790E-144C-AFD2-390CC6A03655}"/>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889BC6DD-8ACF-644D-948F-4D5147491D8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CC222D32-F483-3642-BFA1-FB00510C036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4708E19A-3DC2-1648-B457-1DEEC837938C}"/>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311223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187886" y="2502170"/>
            <a:ext cx="16853186" cy="1477328"/>
          </a:xfrm>
          <a:prstGeom prst="rect">
            <a:avLst/>
          </a:prstGeom>
        </p:spPr>
        <p:txBody>
          <a:bodyPr lIns="0" tIns="0" rIns="0" bIns="0" rtlCol="0" anchor="t">
            <a:spAutoFit/>
          </a:bodyPr>
          <a:lstStyle/>
          <a:p>
            <a:pPr algn="ctr"/>
            <a:r>
              <a:rPr lang="en-US" sz="4800" dirty="0">
                <a:latin typeface="Times New Roman" panose="02020603050405020304" pitchFamily="18" charset="0"/>
                <a:cs typeface="Times New Roman" panose="02020603050405020304" pitchFamily="18" charset="0"/>
              </a:rPr>
              <a:t>Theo </a:t>
            </a:r>
            <a:r>
              <a:rPr lang="en-US" sz="4800" dirty="0" err="1">
                <a:latin typeface="Times New Roman" panose="02020603050405020304" pitchFamily="18" charset="0"/>
                <a:cs typeface="Times New Roman" panose="02020603050405020304" pitchFamily="18" charset="0"/>
              </a:rPr>
              <a:t>văn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kiện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nghị</a:t>
            </a:r>
            <a:r>
              <a:rPr lang="en-US" sz="4800" dirty="0">
                <a:latin typeface="Times New Roman" panose="02020603050405020304" pitchFamily="18" charset="0"/>
                <a:cs typeface="Times New Roman" panose="02020603050405020304" pitchFamily="18" charset="0"/>
              </a:rPr>
              <a:t> TGP </a:t>
            </a:r>
            <a:r>
              <a:rPr lang="en-US" sz="4800" dirty="0" err="1">
                <a:latin typeface="Times New Roman" panose="02020603050405020304" pitchFamily="18" charset="0"/>
                <a:cs typeface="Times New Roman" panose="02020603050405020304" pitchFamily="18" charset="0"/>
              </a:rPr>
              <a:t>Hà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những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hình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ái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cụ</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thể</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việc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canh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50</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05286" y="4789883"/>
              <a:ext cx="11239036"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quỹ</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Times New Roman" panose="02020603050405020304" pitchFamily="18" charset="0"/>
                  <a:cs typeface="Times New Roman" panose="02020603050405020304" pitchFamily="18" charset="0"/>
                </a:rPr>
                <a:t>Bác ái với người tội lỗi bằng cầu nguyện, thăm viếng người ốm đau bệnh tật, già cả neo đơn</a:t>
              </a: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Cung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cấp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bổng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77785" y="7476335"/>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624125"/>
              <a:ext cx="11466799" cy="1015663"/>
            </a:xfrm>
            <a:prstGeom prst="rect">
              <a:avLst/>
            </a:prstGeom>
            <a:noFill/>
          </p:spPr>
          <p:txBody>
            <a:bodyPr wrap="square" rtlCol="0" anchor="ctr">
              <a:spAutoFit/>
            </a:bodyPr>
            <a:lstStyle/>
            <a:p>
              <a:r>
                <a:rPr lang="vi-VN" sz="3000" dirty="0">
                  <a:solidFill>
                    <a:schemeClr val="bg1"/>
                  </a:solidFill>
                  <a:latin typeface="Times New Roman" panose="02020603050405020304" pitchFamily="18" charset="0"/>
                  <a:cs typeface="Times New Roman" panose="02020603050405020304" pitchFamily="18" charset="0"/>
                </a:rPr>
                <a:t>Bác ái với người tội lỗi bằng cầu nguyện, thăm viếng người ốm đau bệnh tật, già cả neo đơn</a:t>
              </a: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48C74FC8-A315-EE45-9080-F5279F3BD069}"/>
              </a:ext>
            </a:extLst>
          </p:cNvPr>
          <p:cNvGrpSpPr/>
          <p:nvPr/>
        </p:nvGrpSpPr>
        <p:grpSpPr>
          <a:xfrm>
            <a:off x="774799" y="7471077"/>
            <a:ext cx="13526736" cy="1378925"/>
            <a:chOff x="781329" y="7469060"/>
            <a:chExt cx="13526736" cy="1378925"/>
          </a:xfrm>
        </p:grpSpPr>
        <p:sp>
          <p:nvSpPr>
            <p:cNvPr id="140" name="Rectangle 139">
              <a:extLst>
                <a:ext uri="{FF2B5EF4-FFF2-40B4-BE49-F238E27FC236}">
                  <a16:creationId xmlns:a16="http://schemas.microsoft.com/office/drawing/2014/main" id="{1B0219AF-4252-6B47-B5BD-CDDB08E36609}"/>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46894279-AE79-5448-9928-19152B2CFCF6}"/>
                </a:ext>
              </a:extLst>
            </p:cNvPr>
            <p:cNvSpPr txBox="1"/>
            <p:nvPr/>
          </p:nvSpPr>
          <p:spPr>
            <a:xfrm>
              <a:off x="2575084" y="7591764"/>
              <a:ext cx="11732981" cy="1015663"/>
            </a:xfrm>
            <a:prstGeom prst="rect">
              <a:avLst/>
            </a:prstGeom>
            <a:noFill/>
          </p:spPr>
          <p:txBody>
            <a:bodyPr wrap="square" rtlCol="0" anchor="ctr">
              <a:spAutoFit/>
            </a:bodyPr>
            <a:lstStyle/>
            <a:p>
              <a:r>
                <a:rPr lang="vi-VN" sz="3000" dirty="0">
                  <a:latin typeface="Times New Roman" panose="02020603050405020304" pitchFamily="18" charset="0"/>
                  <a:cs typeface="Times New Roman" panose="02020603050405020304" pitchFamily="18" charset="0"/>
                </a:rPr>
                <a:t>Bác ái với người tội lỗi bằng cầu nguyện, thăm viếng người ốm đau bệnh tật, già cả neo đơn</a:t>
              </a:r>
            </a:p>
          </p:txBody>
        </p:sp>
        <p:grpSp>
          <p:nvGrpSpPr>
            <p:cNvPr id="142" name="Group 141">
              <a:extLst>
                <a:ext uri="{FF2B5EF4-FFF2-40B4-BE49-F238E27FC236}">
                  <a16:creationId xmlns:a16="http://schemas.microsoft.com/office/drawing/2014/main" id="{27B2EB66-8376-F94F-ACB8-F6B19DD78AE3}"/>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2FD5F40E-93DB-5042-A1EA-571828563790}"/>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255B5348-2D62-8745-B51E-50B50D89BEA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C9FDC00-013C-BB4C-A60E-2DD46C2FF71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3FD180E7-496A-BF4D-9FAE-0CC7315CEA8C}"/>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A2E73626-9A49-DD45-8DA5-85C87D792CC8}"/>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CF96942A-86B7-0A4A-801A-9450EC803E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93DDD5A1-30CE-AD4E-B8F9-589CB4BAADD2}"/>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68995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187886" y="2502170"/>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Tại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sao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phải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sống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tinh</a:t>
            </a:r>
            <a:r>
              <a:rPr lang="en-US" sz="4800" dirty="0">
                <a:latin typeface="Times New Roman" panose="02020603050405020304" pitchFamily="18" charset="0"/>
                <a:cs typeface="Times New Roman" panose="02020603050405020304" pitchFamily="18" charset="0"/>
              </a:rPr>
              <a:t> </a:t>
            </a:r>
            <a:br>
              <a:rPr lang="en-US" sz="4800" dirty="0">
                <a:latin typeface="Times New Roman" panose="02020603050405020304" pitchFamily="18" charset="0"/>
                <a:cs typeface="Times New Roman" panose="02020603050405020304" pitchFamily="18" charset="0"/>
              </a:rPr>
            </a:br>
            <a:r>
              <a:rPr lang="en-US" sz="4800" dirty="0" err="1">
                <a:latin typeface="Times New Roman" panose="02020603050405020304" pitchFamily="18" charset="0"/>
                <a:cs typeface="Times New Roman" panose="02020603050405020304" pitchFamily="18" charset="0"/>
              </a:rPr>
              <a:t>thần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hiệp</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nhau</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56</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05286" y="4789883"/>
              <a:ext cx="11239036" cy="584775"/>
            </a:xfrm>
            <a:prstGeom prst="rect">
              <a:avLst/>
            </a:prstGeom>
            <a:noFill/>
          </p:spPr>
          <p:txBody>
            <a:bodyPr wrap="square" rtlCol="0" anchor="ctr">
              <a:spAutoFit/>
            </a:bodyPr>
            <a:lstStyle/>
            <a:p>
              <a:r>
                <a:rPr lang="vi-VN" sz="3200" dirty="0"/>
                <a:t>Để tăng cường sự cạnh tranh giữa các hội đoàn</a:t>
              </a:r>
              <a:endParaRPr lang="en-US" sz="3200" dirty="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trí</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807208"/>
              <a:ext cx="11732981"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cùng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nhau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mạng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vi-VN"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hút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mới</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77156" y="7477448"/>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839569"/>
              <a:ext cx="11466799" cy="584775"/>
            </a:xfrm>
            <a:prstGeom prst="rect">
              <a:avLst/>
            </a:prstGeom>
            <a:noFill/>
          </p:spPr>
          <p:txBody>
            <a:bodyPr wrap="square" rtlCol="0" anchor="ctr">
              <a:spAutoFit/>
            </a:bodyPr>
            <a:lstStyle/>
            <a:p>
              <a:r>
                <a:rPr lang="en-US" sz="3200" dirty="0" err="1">
                  <a:solidFill>
                    <a:schemeClr val="bg1"/>
                  </a:solidFill>
                  <a:latin typeface="Times New Roman" panose="02020603050405020304" pitchFamily="18" charset="0"/>
                  <a:cs typeface="Times New Roman" panose="02020603050405020304" pitchFamily="18" charset="0"/>
                </a:rPr>
                <a:t>Để</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nâng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đỡ</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cùng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nhau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thực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hiện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sứ</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mạng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của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Giáo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Hội</a:t>
              </a:r>
              <a:endParaRPr lang="vi-VN" sz="32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3B4BB2C2-F0B8-8D4F-9939-9433A445E50B}"/>
              </a:ext>
            </a:extLst>
          </p:cNvPr>
          <p:cNvGrpSpPr/>
          <p:nvPr/>
        </p:nvGrpSpPr>
        <p:grpSpPr>
          <a:xfrm>
            <a:off x="788177" y="7476042"/>
            <a:ext cx="13526736" cy="1378925"/>
            <a:chOff x="781329" y="7469060"/>
            <a:chExt cx="13526736" cy="1378925"/>
          </a:xfrm>
        </p:grpSpPr>
        <p:sp>
          <p:nvSpPr>
            <p:cNvPr id="140" name="Rectangle 139">
              <a:extLst>
                <a:ext uri="{FF2B5EF4-FFF2-40B4-BE49-F238E27FC236}">
                  <a16:creationId xmlns:a16="http://schemas.microsoft.com/office/drawing/2014/main" id="{6009039D-C092-734B-8C5E-D9C13D090AE6}"/>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20E37AAB-8DDF-B14E-8824-0B2642F55A2C}"/>
                </a:ext>
              </a:extLst>
            </p:cNvPr>
            <p:cNvSpPr txBox="1"/>
            <p:nvPr/>
          </p:nvSpPr>
          <p:spPr>
            <a:xfrm>
              <a:off x="2575084" y="7807208"/>
              <a:ext cx="11732981"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cùng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nhau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mạng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vi-VN" sz="32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D31E6B32-EB10-4843-B063-45F0B0164848}"/>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43AE2618-1A28-2B40-AD01-E53224FE5620}"/>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E2F0D3E2-AAD8-3540-A47F-C1D69966B9E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0B301B66-D905-7C4F-8C01-2D57A50EFF4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D84E2EE2-BB0C-214A-8028-0C47FAFACAA5}"/>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A02C89BB-E5BA-F946-8B62-6E2E5EB3076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8BACBB88-01ED-F047-9215-5782B4F69D0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F2B96747-9F6E-BD4E-8555-72206CB063A4}"/>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354339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187886" y="2502170"/>
            <a:ext cx="16853186" cy="1477328"/>
          </a:xfrm>
          <a:prstGeom prst="rect">
            <a:avLst/>
          </a:prstGeom>
        </p:spPr>
        <p:txBody>
          <a:bodyPr lIns="0" tIns="0" rIns="0" bIns="0" rtlCol="0" anchor="t">
            <a:spAutoFit/>
          </a:bodyPr>
          <a:lstStyle/>
          <a:p>
            <a:pPr algn="ctr"/>
            <a:r>
              <a:rPr lang="vi-VN" sz="4800" dirty="0">
                <a:latin typeface="+mj-lt"/>
              </a:rPr>
              <a:t>Các hội viên trong ban – hội đoàn được hưởng</a:t>
            </a:r>
            <a:br>
              <a:rPr lang="vi-VN" sz="4800" dirty="0">
                <a:latin typeface="+mj-lt"/>
              </a:rPr>
            </a:br>
            <a:r>
              <a:rPr lang="vi-VN" sz="4800" dirty="0">
                <a:latin typeface="+mj-lt"/>
              </a:rPr>
              <a:t> những quyền lợi gì?</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36</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05286" y="4789883"/>
              <a:ext cx="11239036" cy="584775"/>
            </a:xfrm>
            <a:prstGeom prst="rect">
              <a:avLst/>
            </a:prstGeom>
            <a:noFill/>
          </p:spPr>
          <p:txBody>
            <a:bodyPr wrap="square" rtlCol="0" anchor="ctr">
              <a:spAutoFit/>
            </a:bodyPr>
            <a:lstStyle/>
            <a:p>
              <a:r>
                <a:rPr lang="vi-VN" sz="3200" dirty="0"/>
                <a:t>Quyền được miễn các khoản đóng góp tài chính</a:t>
              </a:r>
              <a:endParaRPr lang="en-US" sz="3200" dirty="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vi-VN" sz="3200" dirty="0">
                  <a:latin typeface="+mj-lt"/>
                </a:rPr>
                <a:t>Quyền được miễn tham gia các hoạt động của hội đoàn</a:t>
              </a:r>
              <a:endParaRPr lang="en-US" sz="3200" dirty="0">
                <a:latin typeface="+mj-lt"/>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668709"/>
              <a:ext cx="11732981" cy="861774"/>
            </a:xfrm>
            <a:prstGeom prst="rect">
              <a:avLst/>
            </a:prstGeom>
            <a:noFill/>
          </p:spPr>
          <p:txBody>
            <a:bodyPr wrap="square" rtlCol="0" anchor="ctr">
              <a:spAutoFit/>
            </a:bodyPr>
            <a:lstStyle/>
            <a:p>
              <a:r>
                <a:rPr lang="vi-VN" sz="2500" dirty="0">
                  <a:latin typeface="Times New Roman" panose="02020603050405020304" pitchFamily="18" charset="0"/>
                  <a:cs typeface="Times New Roman" panose="02020603050405020304" pitchFamily="18" charset="0"/>
                </a:rPr>
                <a:t>Quyền được hưởng mọi ân huệ thiêng liêng do ban – hội đoàn đem lại, và được chia vui sẻ buồn với hội viên và gia đình hội viên khi họ gặp những biến cố trong cuộc sống</a:t>
              </a: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Quyền được ưu tiên trong các hoạt động của giáo xứ</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77785" y="7472411"/>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701070"/>
              <a:ext cx="11466799" cy="861774"/>
            </a:xfrm>
            <a:prstGeom prst="rect">
              <a:avLst/>
            </a:prstGeom>
            <a:noFill/>
          </p:spPr>
          <p:txBody>
            <a:bodyPr wrap="square" rtlCol="0" anchor="ctr">
              <a:spAutoFit/>
            </a:bodyPr>
            <a:lstStyle/>
            <a:p>
              <a:r>
                <a:rPr lang="vi-VN" sz="2500" dirty="0">
                  <a:solidFill>
                    <a:schemeClr val="bg1"/>
                  </a:solidFill>
                  <a:latin typeface="Times New Roman" panose="02020603050405020304" pitchFamily="18" charset="0"/>
                  <a:cs typeface="Times New Roman" panose="02020603050405020304" pitchFamily="18" charset="0"/>
                </a:rPr>
                <a:t>Quyền được hưởng mọi ân huệ thiêng liêng do ban – hội đoàn đem lại, và được chia vui sẻ buồn với hội viên và gia đình hội viên khi họ gặp những biến cố trong cuộc sống</a:t>
              </a: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A05DDCDC-AEE2-ED4B-AA77-06FB9B814A24}"/>
              </a:ext>
            </a:extLst>
          </p:cNvPr>
          <p:cNvGrpSpPr/>
          <p:nvPr/>
        </p:nvGrpSpPr>
        <p:grpSpPr>
          <a:xfrm>
            <a:off x="781329" y="7468897"/>
            <a:ext cx="13526736" cy="1378925"/>
            <a:chOff x="781329" y="7469060"/>
            <a:chExt cx="13526736" cy="1378925"/>
          </a:xfrm>
        </p:grpSpPr>
        <p:sp>
          <p:nvSpPr>
            <p:cNvPr id="140" name="Rectangle 139">
              <a:extLst>
                <a:ext uri="{FF2B5EF4-FFF2-40B4-BE49-F238E27FC236}">
                  <a16:creationId xmlns:a16="http://schemas.microsoft.com/office/drawing/2014/main" id="{EE576BC9-1D5C-004D-B52D-9547529BF5EE}"/>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4229CA07-00DF-D345-A165-6CADB422705F}"/>
                </a:ext>
              </a:extLst>
            </p:cNvPr>
            <p:cNvSpPr txBox="1"/>
            <p:nvPr/>
          </p:nvSpPr>
          <p:spPr>
            <a:xfrm>
              <a:off x="2575084" y="7668709"/>
              <a:ext cx="11732981" cy="861774"/>
            </a:xfrm>
            <a:prstGeom prst="rect">
              <a:avLst/>
            </a:prstGeom>
            <a:noFill/>
          </p:spPr>
          <p:txBody>
            <a:bodyPr wrap="square" rtlCol="0" anchor="ctr">
              <a:spAutoFit/>
            </a:bodyPr>
            <a:lstStyle/>
            <a:p>
              <a:r>
                <a:rPr lang="vi-VN" sz="2500" dirty="0">
                  <a:latin typeface="Times New Roman" panose="02020603050405020304" pitchFamily="18" charset="0"/>
                  <a:cs typeface="Times New Roman" panose="02020603050405020304" pitchFamily="18" charset="0"/>
                </a:rPr>
                <a:t>Quyền được hưởng mọi ân huệ thiêng liêng do ban – hội đoàn đem lại, và được chia vui sẻ buồn với hội viên và gia đình hội viên khi họ gặp những biến cố trong cuộc sống</a:t>
              </a:r>
            </a:p>
          </p:txBody>
        </p:sp>
        <p:grpSp>
          <p:nvGrpSpPr>
            <p:cNvPr id="142" name="Group 141">
              <a:extLst>
                <a:ext uri="{FF2B5EF4-FFF2-40B4-BE49-F238E27FC236}">
                  <a16:creationId xmlns:a16="http://schemas.microsoft.com/office/drawing/2014/main" id="{95359647-58E1-2747-8AE1-59045A006F5D}"/>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249B39CA-E52E-A240-B571-D75DCFFB747E}"/>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FE55A6A4-8A70-2F44-801A-EF2D9244496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20EE3065-B2B2-A244-BBBF-E94FEFAEF37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A7D9AB5-A261-5345-AF66-CBBABDC2F763}"/>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34571191-07DA-5E49-B762-68DA63A5A748}"/>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6DF095D8-8B59-5D47-923B-A04121F8568E}"/>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1B91DC26-0FE0-E743-A815-FCA5B168B524}"/>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20517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187886" y="2502170"/>
            <a:ext cx="16853186" cy="738664"/>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Tại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sao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phải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canh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38</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05286" y="4789883"/>
              <a:ext cx="11239036"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Để thu hút nhiều thành viên hơn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Vì</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đảm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chất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591765"/>
              <a:ext cx="11732981" cy="1015663"/>
            </a:xfrm>
            <a:prstGeom prst="rect">
              <a:avLst/>
            </a:prstGeom>
            <a:noFill/>
          </p:spPr>
          <p:txBody>
            <a:bodyPr wrap="square" rtlCol="0" anchor="ctr">
              <a:spAutoFit/>
            </a:bodyPr>
            <a:lstStyle/>
            <a:p>
              <a:r>
                <a:rPr lang="en-US" sz="3000" dirty="0" err="1">
                  <a:latin typeface="Times New Roman" panose="02020603050405020304" pitchFamily="18" charset="0"/>
                  <a:cs typeface="Times New Roman" panose="02020603050405020304" pitchFamily="18" charset="0"/>
                </a:rPr>
                <a:t>Vì</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theo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thời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gian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sinh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hoạt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ban –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đoàn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có</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thể</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bị</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biến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bản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mục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nguyên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thủy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cùng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giúp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nhau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nên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thánh</a:t>
              </a:r>
              <a:endParaRPr lang="vi-VN" sz="30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Để tăng cường các hoạt động văn hóa</a:t>
              </a:r>
              <a:endParaRPr lang="en-US" sz="31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70303" y="7465480"/>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624126"/>
              <a:ext cx="11466799" cy="1015663"/>
            </a:xfrm>
            <a:prstGeom prst="rect">
              <a:avLst/>
            </a:prstGeom>
            <a:noFill/>
          </p:spPr>
          <p:txBody>
            <a:bodyPr wrap="square" rtlCol="0" anchor="ctr">
              <a:spAutoFit/>
            </a:bodyPr>
            <a:lstStyle/>
            <a:p>
              <a:r>
                <a:rPr lang="en-US" sz="3000" dirty="0" err="1">
                  <a:solidFill>
                    <a:schemeClr val="bg1"/>
                  </a:solidFill>
                  <a:latin typeface="Times New Roman" panose="02020603050405020304" pitchFamily="18" charset="0"/>
                  <a:cs typeface="Times New Roman" panose="02020603050405020304" pitchFamily="18" charset="0"/>
                </a:rPr>
                <a:t>Vì</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theo</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thời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gian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sinh</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hoạt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của</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các</a:t>
              </a:r>
              <a:r>
                <a:rPr lang="en-US" sz="3000" dirty="0">
                  <a:solidFill>
                    <a:schemeClr val="bg1"/>
                  </a:solidFill>
                  <a:latin typeface="Times New Roman" panose="02020603050405020304" pitchFamily="18" charset="0"/>
                  <a:cs typeface="Times New Roman" panose="02020603050405020304" pitchFamily="18" charset="0"/>
                </a:rPr>
                <a:t> ban – </a:t>
              </a:r>
              <a:r>
                <a:rPr lang="en-US" sz="3000" dirty="0" err="1">
                  <a:solidFill>
                    <a:schemeClr val="bg1"/>
                  </a:solidFill>
                  <a:latin typeface="Times New Roman" panose="02020603050405020304" pitchFamily="18" charset="0"/>
                  <a:cs typeface="Times New Roman" panose="02020603050405020304" pitchFamily="18" charset="0"/>
                </a:rPr>
                <a:t>hội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đoàn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có</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thể</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bị</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biến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chất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mất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bản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chất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mục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đích</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nguyên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thủy</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là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cùng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giúp</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nhau</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nên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thánh</a:t>
              </a:r>
              <a:endParaRPr lang="vi-VN" sz="30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6CA51F43-A6ED-EA4B-8D38-B78B4120F789}"/>
              </a:ext>
            </a:extLst>
          </p:cNvPr>
          <p:cNvGrpSpPr/>
          <p:nvPr/>
        </p:nvGrpSpPr>
        <p:grpSpPr>
          <a:xfrm>
            <a:off x="781329" y="7461900"/>
            <a:ext cx="13526736" cy="1378925"/>
            <a:chOff x="781329" y="7469060"/>
            <a:chExt cx="13526736" cy="1378925"/>
          </a:xfrm>
        </p:grpSpPr>
        <p:sp>
          <p:nvSpPr>
            <p:cNvPr id="140" name="Rectangle 139">
              <a:extLst>
                <a:ext uri="{FF2B5EF4-FFF2-40B4-BE49-F238E27FC236}">
                  <a16:creationId xmlns:a16="http://schemas.microsoft.com/office/drawing/2014/main" id="{FB227468-65A8-4847-8E14-3EC985E8A4C8}"/>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8D454F3B-AC17-5943-AD00-3A10E90F17A7}"/>
                </a:ext>
              </a:extLst>
            </p:cNvPr>
            <p:cNvSpPr txBox="1"/>
            <p:nvPr/>
          </p:nvSpPr>
          <p:spPr>
            <a:xfrm>
              <a:off x="2575084" y="7591765"/>
              <a:ext cx="11732981" cy="1015663"/>
            </a:xfrm>
            <a:prstGeom prst="rect">
              <a:avLst/>
            </a:prstGeom>
            <a:noFill/>
          </p:spPr>
          <p:txBody>
            <a:bodyPr wrap="square" rtlCol="0" anchor="ctr">
              <a:spAutoFit/>
            </a:bodyPr>
            <a:lstStyle/>
            <a:p>
              <a:r>
                <a:rPr lang="en-US" sz="3000" dirty="0" err="1">
                  <a:latin typeface="Times New Roman" panose="02020603050405020304" pitchFamily="18" charset="0"/>
                  <a:cs typeface="Times New Roman" panose="02020603050405020304" pitchFamily="18" charset="0"/>
                </a:rPr>
                <a:t>Vì</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theo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thời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gian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sinh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hoạt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ban –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đoàn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có</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thể</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bị</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biến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bản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mục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nguyên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thủy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cùng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giúp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nhau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nên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thánh</a:t>
              </a:r>
              <a:endParaRPr lang="vi-VN" sz="30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9D319823-0F02-7740-B65A-FB1CD73241CB}"/>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3C3ACE02-8778-E843-96D8-645FD2CD2F47}"/>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51E0917E-C775-D349-8389-950369C1E4C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C8D53665-F18C-1347-8351-B4293C969A9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BED3B04D-9D82-E940-90D7-ADCBBC5FBE10}"/>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E96B3EC7-5D12-E048-8C4E-EBF2179F22E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A9AF3D69-7837-0E4F-A3DA-7CEDAD59493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CE23920C-FE3B-2341-8650-484366CAE8A8}"/>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268139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187886" y="2502170"/>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Đặc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điểm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Hiệp</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chặt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chẽ</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mãnh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liệt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hoàng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31</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605286" y="4789883"/>
              <a:ext cx="11239036"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Cần có sự cho phép của chính quyền địa phương</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64276" cy="1378925"/>
            <a:chOff x="804785" y="5906959"/>
            <a:chExt cx="13564276"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85599" y="6312640"/>
              <a:ext cx="11683462" cy="584775"/>
            </a:xfrm>
            <a:prstGeom prst="rect">
              <a:avLst/>
            </a:prstGeom>
            <a:noFill/>
          </p:spPr>
          <p:txBody>
            <a:bodyPr wrap="square" rtlCol="0" anchor="ctr">
              <a:spAutoFit/>
            </a:bodyPr>
            <a:lstStyle/>
            <a:p>
              <a:r>
                <a:rPr lang="en-US" sz="3200" dirty="0" err="1">
                  <a:latin typeface="Times New Roman" panose="02020603050405020304" pitchFamily="18" charset="0"/>
                  <a:cs typeface="Times New Roman" panose="02020603050405020304" pitchFamily="18" charset="0"/>
                </a:rPr>
                <a:t>Cần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phận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3526736" cy="1378925"/>
            <a:chOff x="781329" y="7469060"/>
            <a:chExt cx="13526736"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75084" y="7837986"/>
              <a:ext cx="11732981" cy="523220"/>
            </a:xfrm>
            <a:prstGeom prst="rect">
              <a:avLst/>
            </a:prstGeom>
            <a:noFill/>
          </p:spPr>
          <p:txBody>
            <a:bodyPr wrap="square" rtlCol="0" anchor="ctr">
              <a:spAutoFit/>
            </a:bodyPr>
            <a:lstStyle/>
            <a:p>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cha </a:t>
              </a:r>
              <a:r>
                <a:rPr lang="en-US" sz="2800" dirty="0" err="1">
                  <a:latin typeface="Times New Roman" panose="02020603050405020304" pitchFamily="18" charset="0"/>
                  <a:cs typeface="Times New Roman" panose="02020603050405020304" pitchFamily="18" charset="0"/>
                </a:rPr>
                <a:t>xứ</a:t>
              </a:r>
              <a:endParaRPr lang="en-US" sz="28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chấp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thuận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quốc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tế</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895D9E96-5860-C542-85F3-FA5F987AB9E0}"/>
              </a:ext>
            </a:extLst>
          </p:cNvPr>
          <p:cNvGrpSpPr/>
          <p:nvPr/>
        </p:nvGrpSpPr>
        <p:grpSpPr>
          <a:xfrm>
            <a:off x="777785" y="7461333"/>
            <a:ext cx="13484055" cy="1378925"/>
            <a:chOff x="781329" y="7469060"/>
            <a:chExt cx="13484055" cy="1378925"/>
          </a:xfrm>
        </p:grpSpPr>
        <p:sp>
          <p:nvSpPr>
            <p:cNvPr id="147" name="Rectangle 146">
              <a:extLst>
                <a:ext uri="{FF2B5EF4-FFF2-40B4-BE49-F238E27FC236}">
                  <a16:creationId xmlns:a16="http://schemas.microsoft.com/office/drawing/2014/main" id="{9359C38A-F022-9249-885C-0CBF576D9C8E}"/>
                </a:ext>
              </a:extLst>
            </p:cNvPr>
            <p:cNvSpPr/>
            <p:nvPr/>
          </p:nvSpPr>
          <p:spPr>
            <a:xfrm>
              <a:off x="1485268" y="7602773"/>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8D855C22-6160-B94F-A4FE-2D9BBD34057F}"/>
                </a:ext>
              </a:extLst>
            </p:cNvPr>
            <p:cNvSpPr txBox="1"/>
            <p:nvPr/>
          </p:nvSpPr>
          <p:spPr>
            <a:xfrm>
              <a:off x="2613885" y="7870348"/>
              <a:ext cx="11466799" cy="523220"/>
            </a:xfrm>
            <a:prstGeom prst="rect">
              <a:avLst/>
            </a:prstGeom>
            <a:noFill/>
          </p:spPr>
          <p:txBody>
            <a:bodyPr wrap="square" rtlCol="0" anchor="ctr">
              <a:spAutoFit/>
            </a:bodyPr>
            <a:lstStyle/>
            <a:p>
              <a:r>
                <a:rPr lang="en-US" sz="2800" dirty="0" err="1">
                  <a:solidFill>
                    <a:schemeClr val="bg1"/>
                  </a:solidFill>
                  <a:latin typeface="Times New Roman" panose="02020603050405020304" pitchFamily="18" charset="0"/>
                  <a:cs typeface="Times New Roman" panose="02020603050405020304" pitchFamily="18" charset="0"/>
                </a:rPr>
                <a:t>Cần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có</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phép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minh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nhiên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bằng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văn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bản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giám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mục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giáo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phận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cha </a:t>
              </a:r>
              <a:r>
                <a:rPr lang="en-US" sz="2800" dirty="0" err="1">
                  <a:solidFill>
                    <a:schemeClr val="bg1"/>
                  </a:solidFill>
                  <a:latin typeface="Times New Roman" panose="02020603050405020304" pitchFamily="18" charset="0"/>
                  <a:cs typeface="Times New Roman" panose="02020603050405020304" pitchFamily="18" charset="0"/>
                </a:rPr>
                <a:t>xứ</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CAC9D0C7-E74E-8F40-8438-108D550893AF}"/>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D776AF5D-086A-BE49-AA70-FD7E312529C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16C15367-20A3-984C-AC79-369B53CD062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10E6BA8A-4BAA-844A-AB33-0E5659AD580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25BB2BEA-F5D2-EC48-B8BF-EF3A417A65B7}"/>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F05B5FF-E62F-D24D-A973-136549A9524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FA77F64C-40D6-B247-8ACB-C931D885D46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B34AE0C-1293-9248-8AB3-2F058C0770DA}"/>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660F2360-8998-8247-AACE-037D021604F4}"/>
              </a:ext>
            </a:extLst>
          </p:cNvPr>
          <p:cNvGrpSpPr/>
          <p:nvPr/>
        </p:nvGrpSpPr>
        <p:grpSpPr>
          <a:xfrm>
            <a:off x="774799" y="7469059"/>
            <a:ext cx="13526736" cy="1378925"/>
            <a:chOff x="781329" y="7469060"/>
            <a:chExt cx="13526736" cy="1378925"/>
          </a:xfrm>
        </p:grpSpPr>
        <p:sp>
          <p:nvSpPr>
            <p:cNvPr id="140" name="Rectangle 139">
              <a:extLst>
                <a:ext uri="{FF2B5EF4-FFF2-40B4-BE49-F238E27FC236}">
                  <a16:creationId xmlns:a16="http://schemas.microsoft.com/office/drawing/2014/main" id="{47DCFCE9-A54E-C640-93CA-ACAE17C92162}"/>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1A42C97F-C0FA-1B48-BF6E-FFB86FF73170}"/>
                </a:ext>
              </a:extLst>
            </p:cNvPr>
            <p:cNvSpPr txBox="1"/>
            <p:nvPr/>
          </p:nvSpPr>
          <p:spPr>
            <a:xfrm>
              <a:off x="2575084" y="7837986"/>
              <a:ext cx="11732981" cy="523220"/>
            </a:xfrm>
            <a:prstGeom prst="rect">
              <a:avLst/>
            </a:prstGeom>
            <a:noFill/>
          </p:spPr>
          <p:txBody>
            <a:bodyPr wrap="square" rtlCol="0" anchor="ctr">
              <a:spAutoFit/>
            </a:bodyPr>
            <a:lstStyle/>
            <a:p>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cha </a:t>
              </a:r>
              <a:r>
                <a:rPr lang="en-US" sz="2800" dirty="0" err="1">
                  <a:latin typeface="Times New Roman" panose="02020603050405020304" pitchFamily="18" charset="0"/>
                  <a:cs typeface="Times New Roman" panose="02020603050405020304" pitchFamily="18" charset="0"/>
                </a:rPr>
                <a:t>xứ</a:t>
              </a:r>
              <a:endParaRPr lang="en-US" sz="28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15821409-3BF3-C340-83C1-47309E974AD9}"/>
                </a:ext>
              </a:extLst>
            </p:cNvPr>
            <p:cNvGrpSpPr/>
            <p:nvPr/>
          </p:nvGrpSpPr>
          <p:grpSpPr>
            <a:xfrm>
              <a:off x="781329" y="7469060"/>
              <a:ext cx="1253469" cy="1378925"/>
              <a:chOff x="831535" y="4438728"/>
              <a:chExt cx="1253469" cy="1378925"/>
            </a:xfrm>
          </p:grpSpPr>
          <p:grpSp>
            <p:nvGrpSpPr>
              <p:cNvPr id="143" name="Group 45">
                <a:extLst>
                  <a:ext uri="{FF2B5EF4-FFF2-40B4-BE49-F238E27FC236}">
                    <a16:creationId xmlns:a16="http://schemas.microsoft.com/office/drawing/2014/main" id="{0DC70EA4-FF68-EC44-8CF4-4117B4181EBF}"/>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9AF2DA96-58D3-9D4F-988C-A8CD29D1B26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49E27AD9-1FBB-764B-BECE-38DD54ACB6F7}"/>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2FC6CD35-288B-F548-ADBA-87CFD43F5140}"/>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B56B11FF-FDF0-1B43-BB67-A0AE29E6B1C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A2052629-DB3F-0F47-8BF7-5924B1B2368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591231A4-F57E-0E4F-A707-4DAA1CB12BCD}"/>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311286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Đặc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điểm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Hiệp</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chặt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chẽ</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mãnh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liệt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hoàng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19</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doanh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dục</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họp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073448"/>
              <a:ext cx="11607954" cy="1015663"/>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Làm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chứng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về</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sự</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vững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chắc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với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Đức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hoàng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Đức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mục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sẵn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sàng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đón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nhận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huấn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chỉ</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dẫn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mục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vụ</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ngài</a:t>
              </a:r>
              <a:endParaRPr lang="en-US" sz="30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240E8A0B-F99F-A04C-8272-FE091FC6B3F2}"/>
              </a:ext>
            </a:extLst>
          </p:cNvPr>
          <p:cNvGrpSpPr/>
          <p:nvPr/>
        </p:nvGrpSpPr>
        <p:grpSpPr>
          <a:xfrm>
            <a:off x="757276" y="8906402"/>
            <a:ext cx="13504564" cy="1378925"/>
            <a:chOff x="770303" y="8908850"/>
            <a:chExt cx="13504564" cy="1378925"/>
          </a:xfrm>
        </p:grpSpPr>
        <p:sp>
          <p:nvSpPr>
            <p:cNvPr id="140" name="Rectangle 139">
              <a:extLst>
                <a:ext uri="{FF2B5EF4-FFF2-40B4-BE49-F238E27FC236}">
                  <a16:creationId xmlns:a16="http://schemas.microsoft.com/office/drawing/2014/main" id="{D831A8F3-D0BF-2B40-8BB4-908B69E4ABA3}"/>
                </a:ext>
              </a:extLst>
            </p:cNvPr>
            <p:cNvSpPr/>
            <p:nvPr/>
          </p:nvSpPr>
          <p:spPr>
            <a:xfrm>
              <a:off x="1494751" y="9074665"/>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A3D577BE-A92E-4945-91BF-B2EA2EDB7C79}"/>
                </a:ext>
              </a:extLst>
            </p:cNvPr>
            <p:cNvSpPr txBox="1"/>
            <p:nvPr/>
          </p:nvSpPr>
          <p:spPr>
            <a:xfrm>
              <a:off x="2342197" y="9072062"/>
              <a:ext cx="11651285" cy="1015663"/>
            </a:xfrm>
            <a:prstGeom prst="rect">
              <a:avLst/>
            </a:prstGeom>
            <a:noFill/>
          </p:spPr>
          <p:txBody>
            <a:bodyPr wrap="square" rtlCol="0">
              <a:spAutoFit/>
            </a:bodyPr>
            <a:lstStyle/>
            <a:p>
              <a:r>
                <a:rPr lang="en-US" sz="3000" dirty="0" err="1">
                  <a:solidFill>
                    <a:schemeClr val="bg1"/>
                  </a:solidFill>
                  <a:latin typeface="Times New Roman" panose="02020603050405020304" pitchFamily="18" charset="0"/>
                  <a:cs typeface="Times New Roman" panose="02020603050405020304" pitchFamily="18" charset="0"/>
                </a:rPr>
                <a:t>Làm</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chứng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về</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sự</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hiệp</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thông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vững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chắc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với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Đức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Giáo</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hoàng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Đức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Giám</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mục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sẵn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sàng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đón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nhận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giáo</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huấn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chỉ</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dẫn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mục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vụ</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của</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các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ngài</a:t>
              </a:r>
              <a:endParaRPr lang="en-US" sz="30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71821483-0869-0449-ABAE-C04878E031DE}"/>
                </a:ext>
              </a:extLst>
            </p:cNvPr>
            <p:cNvGrpSpPr/>
            <p:nvPr/>
          </p:nvGrpSpPr>
          <p:grpSpPr>
            <a:xfrm>
              <a:off x="770303" y="8908850"/>
              <a:ext cx="1253469" cy="1378925"/>
              <a:chOff x="831535" y="4438728"/>
              <a:chExt cx="1253469" cy="1378925"/>
            </a:xfrm>
          </p:grpSpPr>
          <p:grpSp>
            <p:nvGrpSpPr>
              <p:cNvPr id="143" name="Group 45">
                <a:extLst>
                  <a:ext uri="{FF2B5EF4-FFF2-40B4-BE49-F238E27FC236}">
                    <a16:creationId xmlns:a16="http://schemas.microsoft.com/office/drawing/2014/main" id="{75DDCFB3-939D-774D-82F1-19BDA719315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A3C430AE-56AE-934F-A1A8-9341F243A14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FFC54FA-1818-C74D-ACC7-859E15BAA03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E03DC4D-26CF-7F42-93CF-928F0C8014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3AEEB2D-949D-8741-BC8F-91120051E37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D5900F7-7682-7344-A90A-E7CC1290E5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A579018-F4BD-2641-ADA0-8B4137416847}"/>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86F37E66-F97B-124B-A850-CB313A9132E0}"/>
              </a:ext>
            </a:extLst>
          </p:cNvPr>
          <p:cNvGrpSpPr/>
          <p:nvPr/>
        </p:nvGrpSpPr>
        <p:grpSpPr>
          <a:xfrm>
            <a:off x="765691" y="8902173"/>
            <a:ext cx="13504564" cy="1378925"/>
            <a:chOff x="770303" y="8908850"/>
            <a:chExt cx="13504564" cy="1378925"/>
          </a:xfrm>
        </p:grpSpPr>
        <p:sp>
          <p:nvSpPr>
            <p:cNvPr id="147" name="Rectangle 146">
              <a:extLst>
                <a:ext uri="{FF2B5EF4-FFF2-40B4-BE49-F238E27FC236}">
                  <a16:creationId xmlns:a16="http://schemas.microsoft.com/office/drawing/2014/main" id="{433D3EC9-E531-EC4F-9168-194413C67A2D}"/>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372B2DDB-ADBA-9749-852B-A410F6B3687E}"/>
                </a:ext>
              </a:extLst>
            </p:cNvPr>
            <p:cNvSpPr txBox="1"/>
            <p:nvPr/>
          </p:nvSpPr>
          <p:spPr>
            <a:xfrm>
              <a:off x="2472730" y="9073448"/>
              <a:ext cx="11607954" cy="1015663"/>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Làm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chứng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về</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sự</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vững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chắc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với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Đức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hoàng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Đức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mục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sẵn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sàng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đón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nhận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huấn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chỉ</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dẫn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mục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vụ</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ngài</a:t>
              </a:r>
              <a:endParaRPr lang="en-US" sz="30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B44DF343-FAC0-CB46-9B9D-13B7552FB257}"/>
                </a:ext>
              </a:extLst>
            </p:cNvPr>
            <p:cNvGrpSpPr/>
            <p:nvPr/>
          </p:nvGrpSpPr>
          <p:grpSpPr>
            <a:xfrm>
              <a:off x="770303" y="8908850"/>
              <a:ext cx="1253469" cy="1378925"/>
              <a:chOff x="831535" y="4438728"/>
              <a:chExt cx="1253469" cy="1378925"/>
            </a:xfrm>
          </p:grpSpPr>
          <p:grpSp>
            <p:nvGrpSpPr>
              <p:cNvPr id="150" name="Group 45">
                <a:extLst>
                  <a:ext uri="{FF2B5EF4-FFF2-40B4-BE49-F238E27FC236}">
                    <a16:creationId xmlns:a16="http://schemas.microsoft.com/office/drawing/2014/main" id="{BF7DFCBC-D0CD-454A-ACF5-98F39DC4F5FF}"/>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717FBAB8-AB25-CD4E-8504-ED735FF1D16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AE4040C6-6025-7449-8461-E9D02567ECD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3F3DBBC7-CC92-A54A-9125-2200D05C719D}"/>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54CD0933-250F-E04A-A519-75DDE888E25D}"/>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B31DB80E-B753-5946-B6C0-EDC3C1CBBF5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41D9B129-EE60-1644-92F4-2AC30B2DC435}"/>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spTree>
    <p:extLst>
      <p:ext uri="{BB962C8B-B14F-4D97-AF65-F5344CB8AC3E}">
        <p14:creationId xmlns:p14="http://schemas.microsoft.com/office/powerpoint/2010/main" val="249492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43917" y="-4391576"/>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Khi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một</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bị</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tài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phải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dừng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hoạt</a:t>
            </a:r>
            <a:r>
              <a:rPr lang="en-US" sz="4800" dirty="0">
                <a:latin typeface="Times New Roman" panose="02020603050405020304" pitchFamily="18" charset="0"/>
                <a:cs typeface="Times New Roman" panose="02020603050405020304" pitchFamily="18" charset="0"/>
              </a:rPr>
              <a:t> </a:t>
            </a:r>
          </a:p>
          <a:p>
            <a:pPr algn="ctr"/>
            <a:r>
              <a:rPr lang="en-US" sz="4800" dirty="0" err="1">
                <a:latin typeface="Times New Roman" panose="02020603050405020304" pitchFamily="18" charset="0"/>
                <a:cs typeface="Times New Roman" panose="02020603050405020304" pitchFamily="18" charset="0"/>
              </a:rPr>
              <a:t>động</a:t>
            </a:r>
            <a:r>
              <a:rPr lang="en-US" sz="4800" dirty="0">
                <a:latin typeface="Times New Roman" panose="02020603050405020304" pitchFamily="18" charset="0"/>
                <a:cs typeface="Times New Roman" panose="02020603050405020304" pitchFamily="18" charset="0"/>
              </a:rPr>
              <a:t> hay </a:t>
            </a:r>
            <a:r>
              <a:rPr lang="en-US" sz="4800" dirty="0" err="1">
                <a:latin typeface="Times New Roman" panose="02020603050405020304" pitchFamily="18" charset="0"/>
                <a:cs typeface="Times New Roman" panose="02020603050405020304" pitchFamily="18" charset="0"/>
              </a:rPr>
              <a:t>giải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thể</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37</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Khi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yêu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dân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Khi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đủ</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Khi không tổ chức được các hoạt động văn hóa</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073448"/>
              <a:ext cx="1160795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Khi đi ngược lại lợi ích thiêng liêng của hội đoàn hoặc lợi ích chung của cộng đoàn</a:t>
              </a:r>
              <a:endParaRPr lang="en-US" sz="30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240E8A0B-F99F-A04C-8272-FE091FC6B3F2}"/>
              </a:ext>
            </a:extLst>
          </p:cNvPr>
          <p:cNvGrpSpPr/>
          <p:nvPr/>
        </p:nvGrpSpPr>
        <p:grpSpPr>
          <a:xfrm>
            <a:off x="771679" y="8911586"/>
            <a:ext cx="13504564" cy="1378925"/>
            <a:chOff x="770303" y="8908850"/>
            <a:chExt cx="13504564" cy="1378925"/>
          </a:xfrm>
        </p:grpSpPr>
        <p:sp>
          <p:nvSpPr>
            <p:cNvPr id="140" name="Rectangle 139">
              <a:extLst>
                <a:ext uri="{FF2B5EF4-FFF2-40B4-BE49-F238E27FC236}">
                  <a16:creationId xmlns:a16="http://schemas.microsoft.com/office/drawing/2014/main" id="{D831A8F3-D0BF-2B40-8BB4-908B69E4ABA3}"/>
                </a:ext>
              </a:extLst>
            </p:cNvPr>
            <p:cNvSpPr/>
            <p:nvPr/>
          </p:nvSpPr>
          <p:spPr>
            <a:xfrm>
              <a:off x="1494751" y="9074665"/>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A3D577BE-A92E-4945-91BF-B2EA2EDB7C79}"/>
                </a:ext>
              </a:extLst>
            </p:cNvPr>
            <p:cNvSpPr txBox="1"/>
            <p:nvPr/>
          </p:nvSpPr>
          <p:spPr>
            <a:xfrm>
              <a:off x="2318934" y="9173355"/>
              <a:ext cx="11651285" cy="1015663"/>
            </a:xfrm>
            <a:prstGeom prst="rect">
              <a:avLst/>
            </a:prstGeom>
            <a:noFill/>
          </p:spPr>
          <p:txBody>
            <a:bodyPr wrap="square" rtlCol="0">
              <a:spAutoFit/>
            </a:bodyPr>
            <a:lstStyle/>
            <a:p>
              <a:r>
                <a:rPr lang="vi-VN" sz="3000" dirty="0">
                  <a:solidFill>
                    <a:schemeClr val="bg1"/>
                  </a:solidFill>
                  <a:latin typeface="+mj-lt"/>
                </a:rPr>
                <a:t>Khi đi ngược lại lợi ích thiêng liêng của hội đoàn hoặc lợi ích chung của cộng đoàn</a:t>
              </a:r>
              <a:endParaRPr lang="en-US" sz="3000" dirty="0">
                <a:solidFill>
                  <a:schemeClr val="bg1"/>
                </a:solidFill>
                <a:latin typeface="+mj-lt"/>
                <a:cs typeface="Times New Roman" panose="02020603050405020304" pitchFamily="18" charset="0"/>
              </a:endParaRPr>
            </a:p>
          </p:txBody>
        </p:sp>
        <p:grpSp>
          <p:nvGrpSpPr>
            <p:cNvPr id="142" name="Group 141">
              <a:extLst>
                <a:ext uri="{FF2B5EF4-FFF2-40B4-BE49-F238E27FC236}">
                  <a16:creationId xmlns:a16="http://schemas.microsoft.com/office/drawing/2014/main" id="{71821483-0869-0449-ABAE-C04878E031DE}"/>
                </a:ext>
              </a:extLst>
            </p:cNvPr>
            <p:cNvGrpSpPr/>
            <p:nvPr/>
          </p:nvGrpSpPr>
          <p:grpSpPr>
            <a:xfrm>
              <a:off x="770303" y="8908850"/>
              <a:ext cx="1253469" cy="1378925"/>
              <a:chOff x="831535" y="4438728"/>
              <a:chExt cx="1253469" cy="1378925"/>
            </a:xfrm>
          </p:grpSpPr>
          <p:grpSp>
            <p:nvGrpSpPr>
              <p:cNvPr id="143" name="Group 45">
                <a:extLst>
                  <a:ext uri="{FF2B5EF4-FFF2-40B4-BE49-F238E27FC236}">
                    <a16:creationId xmlns:a16="http://schemas.microsoft.com/office/drawing/2014/main" id="{75DDCFB3-939D-774D-82F1-19BDA719315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A3C430AE-56AE-934F-A1A8-9341F243A14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FFC54FA-1818-C74D-ACC7-859E15BAA03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E03DC4D-26CF-7F42-93CF-928F0C8014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3AEEB2D-949D-8741-BC8F-91120051E37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D5900F7-7682-7344-A90A-E7CC1290E5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A579018-F4BD-2641-ADA0-8B4137416847}"/>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710168DC-8B4A-E54F-9F54-F9F8C3AA547B}"/>
              </a:ext>
            </a:extLst>
          </p:cNvPr>
          <p:cNvGrpSpPr/>
          <p:nvPr/>
        </p:nvGrpSpPr>
        <p:grpSpPr>
          <a:xfrm>
            <a:off x="761648" y="8913724"/>
            <a:ext cx="13504564" cy="1378925"/>
            <a:chOff x="770303" y="8908850"/>
            <a:chExt cx="13504564" cy="1378925"/>
          </a:xfrm>
        </p:grpSpPr>
        <p:sp>
          <p:nvSpPr>
            <p:cNvPr id="147" name="Rectangle 146">
              <a:extLst>
                <a:ext uri="{FF2B5EF4-FFF2-40B4-BE49-F238E27FC236}">
                  <a16:creationId xmlns:a16="http://schemas.microsoft.com/office/drawing/2014/main" id="{F0B0D481-3242-BB40-A1C7-1FBED3569698}"/>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9CD46EC4-7A99-5246-979A-BBA58753CEB4}"/>
                </a:ext>
              </a:extLst>
            </p:cNvPr>
            <p:cNvSpPr txBox="1"/>
            <p:nvPr/>
          </p:nvSpPr>
          <p:spPr>
            <a:xfrm>
              <a:off x="2472730" y="9073448"/>
              <a:ext cx="1160795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Khi đi ngược lại lợi ích thiêng liêng của hội đoàn hoặc lợi ích chung của cộng đoàn</a:t>
              </a:r>
              <a:endParaRPr lang="en-US" sz="30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7C72681-F23A-0F49-BB5F-90699AE3F238}"/>
                </a:ext>
              </a:extLst>
            </p:cNvPr>
            <p:cNvGrpSpPr/>
            <p:nvPr/>
          </p:nvGrpSpPr>
          <p:grpSpPr>
            <a:xfrm>
              <a:off x="770303" y="8908850"/>
              <a:ext cx="1253469" cy="1378925"/>
              <a:chOff x="831535" y="4438728"/>
              <a:chExt cx="1253469" cy="1378925"/>
            </a:xfrm>
          </p:grpSpPr>
          <p:grpSp>
            <p:nvGrpSpPr>
              <p:cNvPr id="150" name="Group 45">
                <a:extLst>
                  <a:ext uri="{FF2B5EF4-FFF2-40B4-BE49-F238E27FC236}">
                    <a16:creationId xmlns:a16="http://schemas.microsoft.com/office/drawing/2014/main" id="{AFEEC6FF-740B-284B-8684-EAE38219CE68}"/>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E37F4E1E-1A9B-604A-9CD1-775B9E85B1C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0D8F6D68-0D75-8445-939A-B74DA482440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3A31C7E3-6D91-D74F-9DE7-AE34A578F92E}"/>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30A69F2A-9889-2C4B-98B3-AD5067B2881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A844E060-8DD7-544C-AB60-D40533CAE0E0}"/>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3B741CA7-56EE-7840-8230-D723776B9769}"/>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spTree>
    <p:extLst>
      <p:ext uri="{BB962C8B-B14F-4D97-AF65-F5344CB8AC3E}">
        <p14:creationId xmlns:p14="http://schemas.microsoft.com/office/powerpoint/2010/main" val="157988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Việc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học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lý</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tầm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quan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trọng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đối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việc</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canh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tân</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43</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Giúp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lịch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Giúp các hội viên có thể giảng dạy người khác</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Giúp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trở</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hoặc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sĩ</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073448"/>
              <a:ext cx="1160795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Giúp đức tin của các hội viên trưởng thành và hiệp thông mật thiết với Đức Giêsu Kitô</a:t>
              </a:r>
              <a:endParaRPr lang="en-US" sz="30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240E8A0B-F99F-A04C-8272-FE091FC6B3F2}"/>
              </a:ext>
            </a:extLst>
          </p:cNvPr>
          <p:cNvGrpSpPr/>
          <p:nvPr/>
        </p:nvGrpSpPr>
        <p:grpSpPr>
          <a:xfrm>
            <a:off x="777935" y="8921334"/>
            <a:ext cx="13504564" cy="1378925"/>
            <a:chOff x="770303" y="8908850"/>
            <a:chExt cx="13504564" cy="1378925"/>
          </a:xfrm>
        </p:grpSpPr>
        <p:sp>
          <p:nvSpPr>
            <p:cNvPr id="140" name="Rectangle 139">
              <a:extLst>
                <a:ext uri="{FF2B5EF4-FFF2-40B4-BE49-F238E27FC236}">
                  <a16:creationId xmlns:a16="http://schemas.microsoft.com/office/drawing/2014/main" id="{D831A8F3-D0BF-2B40-8BB4-908B69E4ABA3}"/>
                </a:ext>
              </a:extLst>
            </p:cNvPr>
            <p:cNvSpPr/>
            <p:nvPr/>
          </p:nvSpPr>
          <p:spPr>
            <a:xfrm>
              <a:off x="1494751" y="9074665"/>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A3D577BE-A92E-4945-91BF-B2EA2EDB7C79}"/>
                </a:ext>
              </a:extLst>
            </p:cNvPr>
            <p:cNvSpPr txBox="1"/>
            <p:nvPr/>
          </p:nvSpPr>
          <p:spPr>
            <a:xfrm>
              <a:off x="2501845" y="9096048"/>
              <a:ext cx="11651285" cy="1015663"/>
            </a:xfrm>
            <a:prstGeom prst="rect">
              <a:avLst/>
            </a:prstGeom>
            <a:noFill/>
          </p:spPr>
          <p:txBody>
            <a:bodyPr wrap="square" rtlCol="0">
              <a:spAutoFit/>
            </a:bodyPr>
            <a:lstStyle/>
            <a:p>
              <a:r>
                <a:rPr lang="vi-VN" sz="3000" dirty="0">
                  <a:solidFill>
                    <a:schemeClr val="bg1"/>
                  </a:solidFill>
                  <a:latin typeface="Times New Roman" panose="02020603050405020304" pitchFamily="18" charset="0"/>
                  <a:cs typeface="Times New Roman" panose="02020603050405020304" pitchFamily="18" charset="0"/>
                </a:rPr>
                <a:t>Giúp đức tin của các hội viên trưởng thành và hiệp thông mật thiết với Đức Giêsu Kitô</a:t>
              </a:r>
              <a:endParaRPr lang="en-US" sz="30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71821483-0869-0449-ABAE-C04878E031DE}"/>
                </a:ext>
              </a:extLst>
            </p:cNvPr>
            <p:cNvGrpSpPr/>
            <p:nvPr/>
          </p:nvGrpSpPr>
          <p:grpSpPr>
            <a:xfrm>
              <a:off x="770303" y="8908850"/>
              <a:ext cx="1253469" cy="1378925"/>
              <a:chOff x="831535" y="4438728"/>
              <a:chExt cx="1253469" cy="1378925"/>
            </a:xfrm>
          </p:grpSpPr>
          <p:grpSp>
            <p:nvGrpSpPr>
              <p:cNvPr id="143" name="Group 45">
                <a:extLst>
                  <a:ext uri="{FF2B5EF4-FFF2-40B4-BE49-F238E27FC236}">
                    <a16:creationId xmlns:a16="http://schemas.microsoft.com/office/drawing/2014/main" id="{75DDCFB3-939D-774D-82F1-19BDA719315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A3C430AE-56AE-934F-A1A8-9341F243A14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FFC54FA-1818-C74D-ACC7-859E15BAA03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E03DC4D-26CF-7F42-93CF-928F0C8014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3AEEB2D-949D-8741-BC8F-91120051E37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D5900F7-7682-7344-A90A-E7CC1290E5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A579018-F4BD-2641-ADA0-8B4137416847}"/>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FE21F42C-C4D1-F045-BA7A-BF6FC3BD331A}"/>
              </a:ext>
            </a:extLst>
          </p:cNvPr>
          <p:cNvGrpSpPr/>
          <p:nvPr/>
        </p:nvGrpSpPr>
        <p:grpSpPr>
          <a:xfrm>
            <a:off x="770303" y="8905804"/>
            <a:ext cx="13504564" cy="1378925"/>
            <a:chOff x="770303" y="8908850"/>
            <a:chExt cx="13504564" cy="1378925"/>
          </a:xfrm>
        </p:grpSpPr>
        <p:sp>
          <p:nvSpPr>
            <p:cNvPr id="147" name="Rectangle 146">
              <a:extLst>
                <a:ext uri="{FF2B5EF4-FFF2-40B4-BE49-F238E27FC236}">
                  <a16:creationId xmlns:a16="http://schemas.microsoft.com/office/drawing/2014/main" id="{D1EA672C-77F4-E04C-B6CE-0A48A2187B29}"/>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9F196570-CFFE-AF49-9C73-5A67B08905D2}"/>
                </a:ext>
              </a:extLst>
            </p:cNvPr>
            <p:cNvSpPr txBox="1"/>
            <p:nvPr/>
          </p:nvSpPr>
          <p:spPr>
            <a:xfrm>
              <a:off x="2472730" y="9073448"/>
              <a:ext cx="1160795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Giúp đức tin của các hội viên trưởng thành và hiệp thông mật thiết với Đức Giêsu Kitô</a:t>
              </a:r>
              <a:endParaRPr lang="en-US" sz="30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168DB410-114A-F342-B289-66A54C4856B4}"/>
                </a:ext>
              </a:extLst>
            </p:cNvPr>
            <p:cNvGrpSpPr/>
            <p:nvPr/>
          </p:nvGrpSpPr>
          <p:grpSpPr>
            <a:xfrm>
              <a:off x="770303" y="8908850"/>
              <a:ext cx="1253469" cy="1378925"/>
              <a:chOff x="831535" y="4438728"/>
              <a:chExt cx="1253469" cy="1378925"/>
            </a:xfrm>
          </p:grpSpPr>
          <p:grpSp>
            <p:nvGrpSpPr>
              <p:cNvPr id="150" name="Group 45">
                <a:extLst>
                  <a:ext uri="{FF2B5EF4-FFF2-40B4-BE49-F238E27FC236}">
                    <a16:creationId xmlns:a16="http://schemas.microsoft.com/office/drawing/2014/main" id="{3AEEC9F2-365C-F844-B1D0-E406B7F98DC8}"/>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FF476620-1A7A-224D-9558-65A760B6EF2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81DB2F34-4C36-DF47-88BB-DFF74348514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B0E3060A-5C28-4D48-A079-5F30C95901FC}"/>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75E34D0C-0175-AD47-93C6-04FCE31864A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A5FD26D9-8BC1-734B-A0A0-A66D35A4817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D81C8796-E302-A141-8A26-76A75359FF7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spTree>
    <p:extLst>
      <p:ext uri="{BB962C8B-B14F-4D97-AF65-F5344CB8AC3E}">
        <p14:creationId xmlns:p14="http://schemas.microsoft.com/office/powerpoint/2010/main" val="328389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6853186" cy="1477328"/>
          </a:xfrm>
          <a:prstGeom prst="rect">
            <a:avLst/>
          </a:prstGeom>
        </p:spPr>
        <p:txBody>
          <a:bodyPr lIns="0" tIns="0" rIns="0" bIns="0" rtlCol="0" anchor="t">
            <a:spAutoFit/>
          </a:bodyPr>
          <a:lstStyle/>
          <a:p>
            <a:pPr algn="ctr"/>
            <a:r>
              <a:rPr lang="en-US" sz="4800" dirty="0" err="1">
                <a:latin typeface="Times New Roman" panose="02020603050405020304" pitchFamily="18" charset="0"/>
                <a:cs typeface="Times New Roman" panose="02020603050405020304" pitchFamily="18" charset="0"/>
              </a:rPr>
              <a:t>Tại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sao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phải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đẩy</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mạnh</a:t>
            </a:r>
            <a:r>
              <a:rPr lang="en-US" sz="4800" dirty="0">
                <a:latin typeface="Times New Roman" panose="02020603050405020304" pitchFamily="18" charset="0"/>
                <a:cs typeface="Times New Roman" panose="02020603050405020304" pitchFamily="18" charset="0"/>
              </a:rPr>
              <a:t> </a:t>
            </a:r>
            <a:br>
              <a:rPr lang="en-US" sz="4800" dirty="0">
                <a:latin typeface="Times New Roman" panose="02020603050405020304" pitchFamily="18" charset="0"/>
                <a:cs typeface="Times New Roman" panose="02020603050405020304" pitchFamily="18" charset="0"/>
              </a:rPr>
            </a:br>
            <a:r>
              <a:rPr lang="en-US" sz="4800" dirty="0" err="1">
                <a:latin typeface="Times New Roman" panose="02020603050405020304" pitchFamily="18" charset="0"/>
                <a:cs typeface="Times New Roman" panose="02020603050405020304" pitchFamily="18" charset="0"/>
              </a:rPr>
              <a:t>tinh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thần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truyền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47</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08413" y="4848990"/>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Vì</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muốn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dân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Vì</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mọi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Vì</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mới</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073448"/>
              <a:ext cx="1160795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Vì Giáo Hội lữ hành phải truyền giáo và người tín hữu có sứ mạng làm cho muôn dân nhận biết Chúa</a:t>
              </a:r>
              <a:endParaRPr lang="en-US" sz="30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240E8A0B-F99F-A04C-8272-FE091FC6B3F2}"/>
              </a:ext>
            </a:extLst>
          </p:cNvPr>
          <p:cNvGrpSpPr/>
          <p:nvPr/>
        </p:nvGrpSpPr>
        <p:grpSpPr>
          <a:xfrm>
            <a:off x="768158" y="8911059"/>
            <a:ext cx="13504564" cy="1378925"/>
            <a:chOff x="770303" y="8908850"/>
            <a:chExt cx="13504564" cy="1378925"/>
          </a:xfrm>
        </p:grpSpPr>
        <p:sp>
          <p:nvSpPr>
            <p:cNvPr id="140" name="Rectangle 139">
              <a:extLst>
                <a:ext uri="{FF2B5EF4-FFF2-40B4-BE49-F238E27FC236}">
                  <a16:creationId xmlns:a16="http://schemas.microsoft.com/office/drawing/2014/main" id="{D831A8F3-D0BF-2B40-8BB4-908B69E4ABA3}"/>
                </a:ext>
              </a:extLst>
            </p:cNvPr>
            <p:cNvSpPr/>
            <p:nvPr/>
          </p:nvSpPr>
          <p:spPr>
            <a:xfrm>
              <a:off x="1494751" y="9074665"/>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A3D577BE-A92E-4945-91BF-B2EA2EDB7C79}"/>
                </a:ext>
              </a:extLst>
            </p:cNvPr>
            <p:cNvSpPr txBox="1"/>
            <p:nvPr/>
          </p:nvSpPr>
          <p:spPr>
            <a:xfrm>
              <a:off x="2403811" y="9112594"/>
              <a:ext cx="11651285" cy="1015663"/>
            </a:xfrm>
            <a:prstGeom prst="rect">
              <a:avLst/>
            </a:prstGeom>
            <a:noFill/>
          </p:spPr>
          <p:txBody>
            <a:bodyPr wrap="square" rtlCol="0">
              <a:spAutoFit/>
            </a:bodyPr>
            <a:lstStyle/>
            <a:p>
              <a:r>
                <a:rPr lang="vi-VN" sz="3000" dirty="0">
                  <a:solidFill>
                    <a:schemeClr val="bg1"/>
                  </a:solidFill>
                  <a:latin typeface="Times New Roman" panose="02020603050405020304" pitchFamily="18" charset="0"/>
                  <a:cs typeface="Times New Roman" panose="02020603050405020304" pitchFamily="18" charset="0"/>
                </a:rPr>
                <a:t>Vì Giáo Hội lữ hành phải truyền giáo và người tín hữu có sứ mạng làm cho muôn dân nhận biết Chúa</a:t>
              </a:r>
              <a:endParaRPr lang="en-US" sz="30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71821483-0869-0449-ABAE-C04878E031DE}"/>
                </a:ext>
              </a:extLst>
            </p:cNvPr>
            <p:cNvGrpSpPr/>
            <p:nvPr/>
          </p:nvGrpSpPr>
          <p:grpSpPr>
            <a:xfrm>
              <a:off x="770303" y="8908850"/>
              <a:ext cx="1253469" cy="1378925"/>
              <a:chOff x="831535" y="4438728"/>
              <a:chExt cx="1253469" cy="1378925"/>
            </a:xfrm>
          </p:grpSpPr>
          <p:grpSp>
            <p:nvGrpSpPr>
              <p:cNvPr id="143" name="Group 45">
                <a:extLst>
                  <a:ext uri="{FF2B5EF4-FFF2-40B4-BE49-F238E27FC236}">
                    <a16:creationId xmlns:a16="http://schemas.microsoft.com/office/drawing/2014/main" id="{75DDCFB3-939D-774D-82F1-19BDA719315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A3C430AE-56AE-934F-A1A8-9341F243A14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FFC54FA-1818-C74D-ACC7-859E15BAA03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E03DC4D-26CF-7F42-93CF-928F0C8014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3AEEB2D-949D-8741-BC8F-91120051E37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D5900F7-7682-7344-A90A-E7CC1290E5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A579018-F4BD-2641-ADA0-8B4137416847}"/>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1191D0C1-664A-E242-B963-7D570EDB21C4}"/>
              </a:ext>
            </a:extLst>
          </p:cNvPr>
          <p:cNvGrpSpPr/>
          <p:nvPr/>
        </p:nvGrpSpPr>
        <p:grpSpPr>
          <a:xfrm>
            <a:off x="766790" y="8908075"/>
            <a:ext cx="13504564" cy="1378925"/>
            <a:chOff x="770303" y="8908850"/>
            <a:chExt cx="13504564" cy="1378925"/>
          </a:xfrm>
        </p:grpSpPr>
        <p:sp>
          <p:nvSpPr>
            <p:cNvPr id="147" name="Rectangle 146">
              <a:extLst>
                <a:ext uri="{FF2B5EF4-FFF2-40B4-BE49-F238E27FC236}">
                  <a16:creationId xmlns:a16="http://schemas.microsoft.com/office/drawing/2014/main" id="{1ACA6592-9479-C14A-98EF-E72540339CDA}"/>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6D78F9C3-BC98-DA49-8C3C-E34607E0AD49}"/>
                </a:ext>
              </a:extLst>
            </p:cNvPr>
            <p:cNvSpPr txBox="1"/>
            <p:nvPr/>
          </p:nvSpPr>
          <p:spPr>
            <a:xfrm>
              <a:off x="2472730" y="9073448"/>
              <a:ext cx="11607954" cy="1015663"/>
            </a:xfrm>
            <a:prstGeom prst="rect">
              <a:avLst/>
            </a:prstGeom>
            <a:noFill/>
          </p:spPr>
          <p:txBody>
            <a:bodyPr wrap="square" rtlCol="0">
              <a:spAutoFit/>
            </a:bodyPr>
            <a:lstStyle/>
            <a:p>
              <a:r>
                <a:rPr lang="vi-VN" sz="3000" dirty="0">
                  <a:latin typeface="Times New Roman" panose="02020603050405020304" pitchFamily="18" charset="0"/>
                  <a:cs typeface="Times New Roman" panose="02020603050405020304" pitchFamily="18" charset="0"/>
                </a:rPr>
                <a:t>Vì Giáo Hội lữ hành phải truyền giáo và người tín hữu có sứ mạng làm cho muôn dân nhận biết Chúa</a:t>
              </a:r>
              <a:endParaRPr lang="en-US" sz="30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0CF1A8FD-FE36-6F48-A92A-05E3502E78BD}"/>
                </a:ext>
              </a:extLst>
            </p:cNvPr>
            <p:cNvGrpSpPr/>
            <p:nvPr/>
          </p:nvGrpSpPr>
          <p:grpSpPr>
            <a:xfrm>
              <a:off x="770303" y="8908850"/>
              <a:ext cx="1253469" cy="1378925"/>
              <a:chOff x="831535" y="4438728"/>
              <a:chExt cx="1253469" cy="1378925"/>
            </a:xfrm>
          </p:grpSpPr>
          <p:grpSp>
            <p:nvGrpSpPr>
              <p:cNvPr id="150" name="Group 45">
                <a:extLst>
                  <a:ext uri="{FF2B5EF4-FFF2-40B4-BE49-F238E27FC236}">
                    <a16:creationId xmlns:a16="http://schemas.microsoft.com/office/drawing/2014/main" id="{49DEBF01-8BC0-C849-ACE9-3D34CD58D4EC}"/>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EBDD77B2-D302-4C45-9DC2-22FDB2F2A63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BB460DED-3A34-094B-897D-8128D3109B34}"/>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9C02E355-CBEB-374A-AC39-02DB888F30DE}"/>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24BD7BB0-4F75-274A-A6E2-71E99967ABE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790CF9C5-6774-714E-819E-E6E2E595E1E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4CE3EE17-F4C1-344D-A05C-DC0F823121E7}"/>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spTree>
    <p:extLst>
      <p:ext uri="{BB962C8B-B14F-4D97-AF65-F5344CB8AC3E}">
        <p14:creationId xmlns:p14="http://schemas.microsoft.com/office/powerpoint/2010/main" val="302997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000">
              <a:srgbClr val="FFFF00"/>
            </a:gs>
            <a:gs pos="27000">
              <a:srgbClr val="FF0000"/>
            </a:gs>
            <a:gs pos="50000">
              <a:srgbClr val="00B0F0"/>
            </a:gs>
            <a:gs pos="92000">
              <a:srgbClr val="B6FF63"/>
            </a:gs>
            <a:gs pos="73000">
              <a:srgbClr val="FF00FD"/>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89439" y="2788686"/>
            <a:ext cx="16853186" cy="912494"/>
          </a:xfrm>
          <a:prstGeom prst="rect">
            <a:avLst/>
          </a:prstGeom>
        </p:spPr>
        <p:txBody>
          <a:bodyPr lIns="0" tIns="0" rIns="0" bIns="0" rtlCol="0" anchor="t">
            <a:spAutoFit/>
          </a:bodyPr>
          <a:lstStyle/>
          <a:p>
            <a:pPr algn="ctr">
              <a:lnSpc>
                <a:spcPts val="7799"/>
              </a:lnSpc>
            </a:pP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phân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biệt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a:t>
            </a:r>
            <a:r>
              <a:rPr lang="en-US" sz="4800" dirty="0" err="1">
                <a:latin typeface="Times New Roman" panose="02020603050405020304" pitchFamily="18" charset="0"/>
                <a:cs typeface="Times New Roman" panose="02020603050405020304" pitchFamily="18" charset="0"/>
              </a:rPr>
              <a:t>thế</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nào</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11</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75639" y="4626548"/>
              <a:ext cx="11743889" cy="1015663"/>
            </a:xfrm>
            <a:prstGeom prst="rect">
              <a:avLst/>
            </a:prstGeom>
            <a:noFill/>
          </p:spPr>
          <p:txBody>
            <a:bodyPr wrap="square" rtlCol="0">
              <a:spAutoFit/>
            </a:bodyPr>
            <a:lstStyle/>
            <a:p>
              <a:r>
                <a:rPr lang="vi-VN" sz="3000" dirty="0">
                  <a:latin typeface="+mj-lt"/>
                </a:rPr>
                <a:t>Các ban chỉ là Ủy Ban hay Hội đồng tại các giáo xứ, còn các hội đoàn hướng tới thánh hóa hội viên theo một linh đạo</a:t>
              </a:r>
              <a:endParaRPr lang="en-US" sz="3000" dirty="0">
                <a:latin typeface="+mj-lt"/>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16913" y="6088348"/>
              <a:ext cx="11683462" cy="1015663"/>
            </a:xfrm>
            <a:prstGeom prst="rect">
              <a:avLst/>
            </a:prstGeom>
            <a:noFill/>
          </p:spPr>
          <p:txBody>
            <a:bodyPr wrap="square" rtlCol="0" anchor="ctr">
              <a:spAutoFit/>
            </a:bodyPr>
            <a:lstStyle/>
            <a:p>
              <a:r>
                <a:rPr lang="vi-VN" sz="3000" dirty="0">
                  <a:latin typeface="Times New Roman" panose="02020603050405020304" pitchFamily="18" charset="0"/>
                  <a:cs typeface="Times New Roman" panose="02020603050405020304" pitchFamily="18" charset="0"/>
                </a:rPr>
                <a:t>Các hội đoàn chỉ lo việc chuyên môn, còn các ban hướng tới thánh hóa hội viên</a:t>
              </a:r>
              <a:endParaRPr lang="en-US" sz="30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65938"/>
              <a:ext cx="13133564" cy="553998"/>
            </a:xfrm>
            <a:prstGeom prst="rect">
              <a:avLst/>
            </a:prstGeom>
            <a:noFill/>
          </p:spPr>
          <p:txBody>
            <a:bodyPr wrap="square" rtlCol="0" anchor="ctr">
              <a:spAutoFit/>
            </a:bodyPr>
            <a:lstStyle/>
            <a:p>
              <a:r>
                <a:rPr lang="vi-VN" sz="3000" dirty="0">
                  <a:latin typeface="+mj-lt"/>
                </a:rPr>
                <a:t>Các ban và hội đoàn đều có cùng nhiệm vụ nhưng khác nhau về tên gọi</a:t>
              </a:r>
              <a:endParaRPr lang="en-US" sz="3000" dirty="0">
                <a:latin typeface="+mj-lt"/>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398266" y="9333297"/>
              <a:ext cx="11721261" cy="553998"/>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đoàn</a:t>
              </a:r>
              <a:r>
                <a:rPr lang="en-US" sz="3000" dirty="0">
                  <a:latin typeface="Times New Roman" panose="02020603050405020304" pitchFamily="18" charset="0"/>
                  <a:cs typeface="Times New Roman" panose="02020603050405020304" pitchFamily="18" charset="0"/>
                </a:rPr>
                <a:t> lo </a:t>
              </a:r>
              <a:r>
                <a:rPr lang="en-US" sz="3000" dirty="0" err="1">
                  <a:latin typeface="Times New Roman" panose="02020603050405020304" pitchFamily="18" charset="0"/>
                  <a:cs typeface="Times New Roman" panose="02020603050405020304" pitchFamily="18" charset="0"/>
                </a:rPr>
                <a:t>việc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chuyên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môn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còn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ban lo </a:t>
              </a:r>
              <a:r>
                <a:rPr lang="en-US" sz="3000" dirty="0" err="1">
                  <a:latin typeface="Times New Roman" panose="02020603050405020304" pitchFamily="18" charset="0"/>
                  <a:cs typeface="Times New Roman" panose="02020603050405020304" pitchFamily="18" charset="0"/>
                </a:rPr>
                <a:t>việc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thánh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hóa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viên</a:t>
              </a:r>
              <a:endParaRPr lang="en-US" sz="30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17A77E28-4BDE-F048-8FDA-CB6F3A025686}"/>
              </a:ext>
            </a:extLst>
          </p:cNvPr>
          <p:cNvGrpSpPr/>
          <p:nvPr/>
        </p:nvGrpSpPr>
        <p:grpSpPr>
          <a:xfrm>
            <a:off x="829452" y="4431565"/>
            <a:ext cx="13383395" cy="1378925"/>
            <a:chOff x="831535" y="4438728"/>
            <a:chExt cx="13383395" cy="1378925"/>
          </a:xfrm>
        </p:grpSpPr>
        <p:sp>
          <p:nvSpPr>
            <p:cNvPr id="147" name="Rectangle 146">
              <a:extLst>
                <a:ext uri="{FF2B5EF4-FFF2-40B4-BE49-F238E27FC236}">
                  <a16:creationId xmlns:a16="http://schemas.microsoft.com/office/drawing/2014/main" id="{443FCA6D-190B-764D-AD22-4129F2D387B3}"/>
                </a:ext>
              </a:extLst>
            </p:cNvPr>
            <p:cNvSpPr/>
            <p:nvPr/>
          </p:nvSpPr>
          <p:spPr>
            <a:xfrm>
              <a:off x="1434814" y="4594746"/>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n w="22225">
                  <a:solidFill>
                    <a:schemeClr val="accent2"/>
                  </a:solidFill>
                  <a:prstDash val="solid"/>
                </a:ln>
                <a:solidFill>
                  <a:schemeClr val="bg1"/>
                </a:solidFill>
              </a:endParaRPr>
            </a:p>
          </p:txBody>
        </p:sp>
        <p:grpSp>
          <p:nvGrpSpPr>
            <p:cNvPr id="148" name="Group 147">
              <a:extLst>
                <a:ext uri="{FF2B5EF4-FFF2-40B4-BE49-F238E27FC236}">
                  <a16:creationId xmlns:a16="http://schemas.microsoft.com/office/drawing/2014/main" id="{BBBC5A9B-62D4-B44E-BF38-928035B5F408}"/>
                </a:ext>
              </a:extLst>
            </p:cNvPr>
            <p:cNvGrpSpPr/>
            <p:nvPr/>
          </p:nvGrpSpPr>
          <p:grpSpPr>
            <a:xfrm>
              <a:off x="831535" y="4438728"/>
              <a:ext cx="1253469" cy="1378925"/>
              <a:chOff x="831535" y="4438728"/>
              <a:chExt cx="1253469" cy="1378925"/>
            </a:xfrm>
          </p:grpSpPr>
          <p:grpSp>
            <p:nvGrpSpPr>
              <p:cNvPr id="150" name="Group 45">
                <a:extLst>
                  <a:ext uri="{FF2B5EF4-FFF2-40B4-BE49-F238E27FC236}">
                    <a16:creationId xmlns:a16="http://schemas.microsoft.com/office/drawing/2014/main" id="{0C1773F4-7FEA-4342-9213-5E89D42DE88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AC472694-D509-5A4B-843D-4B7AE613A93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EDE32657-91CD-CC4B-B428-36D7223C69A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D0E93164-1989-F748-9C8D-E1C898F78F6A}"/>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C3440BFF-3ABF-CF4F-9A10-4587EA3D4FC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6A6928CA-CA3B-5847-B7EE-F8339F3EB71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15927617-2E01-6848-B6C7-85D34F64C0E5}"/>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9" name="TextBox 148">
              <a:extLst>
                <a:ext uri="{FF2B5EF4-FFF2-40B4-BE49-F238E27FC236}">
                  <a16:creationId xmlns:a16="http://schemas.microsoft.com/office/drawing/2014/main" id="{B740CA29-5815-4A4C-BA7A-66BCA4023A2B}"/>
                </a:ext>
              </a:extLst>
            </p:cNvPr>
            <p:cNvSpPr txBox="1"/>
            <p:nvPr/>
          </p:nvSpPr>
          <p:spPr>
            <a:xfrm>
              <a:off x="2241355" y="4580395"/>
              <a:ext cx="11709942" cy="1015663"/>
            </a:xfrm>
            <a:prstGeom prst="rect">
              <a:avLst/>
            </a:prstGeom>
            <a:noFill/>
          </p:spPr>
          <p:txBody>
            <a:bodyPr wrap="square" rtlCol="0">
              <a:spAutoFit/>
            </a:bodyPr>
            <a:lstStyle/>
            <a:p>
              <a:r>
                <a:rPr lang="vi-VN" sz="3000" dirty="0">
                  <a:solidFill>
                    <a:schemeClr val="bg1"/>
                  </a:solidFill>
                  <a:latin typeface="+mj-lt"/>
                </a:rPr>
                <a:t>Các ban chỉ là Ủy Ban hay Hội đồng tại các giáo xứ, còn các hội đoàn hướng tới thánh hóa hội viên theo một linh đạo</a:t>
              </a:r>
              <a:endParaRPr lang="en-US" sz="3000" dirty="0">
                <a:solidFill>
                  <a:schemeClr val="bg1"/>
                </a:solidFill>
                <a:latin typeface="+mj-lt"/>
                <a:cs typeface="Times New Roman" panose="02020603050405020304" pitchFamily="18" charset="0"/>
              </a:endParaRPr>
            </a:p>
          </p:txBody>
        </p:sp>
      </p:grpSp>
      <p:grpSp>
        <p:nvGrpSpPr>
          <p:cNvPr id="138" name="Group 137">
            <a:extLst>
              <a:ext uri="{FF2B5EF4-FFF2-40B4-BE49-F238E27FC236}">
                <a16:creationId xmlns:a16="http://schemas.microsoft.com/office/drawing/2014/main" id="{BE505CF0-6300-8046-A10D-6F14D2E9E54F}"/>
              </a:ext>
            </a:extLst>
          </p:cNvPr>
          <p:cNvGrpSpPr/>
          <p:nvPr/>
        </p:nvGrpSpPr>
        <p:grpSpPr>
          <a:xfrm>
            <a:off x="833288" y="4427596"/>
            <a:ext cx="13383395" cy="1392584"/>
            <a:chOff x="831535" y="4438728"/>
            <a:chExt cx="13383395" cy="1392584"/>
          </a:xfrm>
        </p:grpSpPr>
        <p:sp>
          <p:nvSpPr>
            <p:cNvPr id="140" name="Rectangle 139">
              <a:extLst>
                <a:ext uri="{FF2B5EF4-FFF2-40B4-BE49-F238E27FC236}">
                  <a16:creationId xmlns:a16="http://schemas.microsoft.com/office/drawing/2014/main" id="{1BFE4E8E-3977-CA42-BDFF-4BE59CFAFA66}"/>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41" name="Group 140">
              <a:extLst>
                <a:ext uri="{FF2B5EF4-FFF2-40B4-BE49-F238E27FC236}">
                  <a16:creationId xmlns:a16="http://schemas.microsoft.com/office/drawing/2014/main" id="{022ECD45-FE7B-0745-991B-09CD77126E26}"/>
                </a:ext>
              </a:extLst>
            </p:cNvPr>
            <p:cNvGrpSpPr/>
            <p:nvPr/>
          </p:nvGrpSpPr>
          <p:grpSpPr>
            <a:xfrm>
              <a:off x="831535" y="4438728"/>
              <a:ext cx="1234487" cy="1392584"/>
              <a:chOff x="831535" y="4438728"/>
              <a:chExt cx="1234487" cy="1392584"/>
            </a:xfrm>
          </p:grpSpPr>
          <p:grpSp>
            <p:nvGrpSpPr>
              <p:cNvPr id="143" name="Group 45">
                <a:extLst>
                  <a:ext uri="{FF2B5EF4-FFF2-40B4-BE49-F238E27FC236}">
                    <a16:creationId xmlns:a16="http://schemas.microsoft.com/office/drawing/2014/main" id="{86F7F825-16BA-3249-B4A3-816841FDCBD6}"/>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D61E51D7-539A-584C-A191-DF8007EC4DE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3384AD14-38FB-EE4A-BB1B-F83142B5395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4DE6A7A-B04B-8849-AA49-625BBFF5F19B}"/>
                  </a:ext>
                </a:extLst>
              </p:cNvPr>
              <p:cNvGrpSpPr/>
              <p:nvPr/>
            </p:nvGrpSpPr>
            <p:grpSpPr>
              <a:xfrm>
                <a:off x="859463" y="4452387"/>
                <a:ext cx="1206559" cy="1378925"/>
                <a:chOff x="-11189" y="8051"/>
                <a:chExt cx="711200" cy="812800"/>
              </a:xfrm>
            </p:grpSpPr>
            <p:sp>
              <p:nvSpPr>
                <p:cNvPr id="157" name="Freeform 49">
                  <a:extLst>
                    <a:ext uri="{FF2B5EF4-FFF2-40B4-BE49-F238E27FC236}">
                      <a16:creationId xmlns:a16="http://schemas.microsoft.com/office/drawing/2014/main" id="{D037BE45-9C51-FE41-A622-82C72D9C1F1E}"/>
                    </a:ext>
                  </a:extLst>
                </p:cNvPr>
                <p:cNvSpPr/>
                <p:nvPr/>
              </p:nvSpPr>
              <p:spPr>
                <a:xfrm>
                  <a:off x="-11189" y="8051"/>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a:ln>
                  <a:noFill/>
                </a:ln>
              </p:spPr>
            </p:sp>
            <p:sp>
              <p:nvSpPr>
                <p:cNvPr id="158" name="TextBox 50">
                  <a:extLst>
                    <a:ext uri="{FF2B5EF4-FFF2-40B4-BE49-F238E27FC236}">
                      <a16:creationId xmlns:a16="http://schemas.microsoft.com/office/drawing/2014/main" id="{1ACE002D-9A28-DC4D-AFF4-7AD64CD36C1F}"/>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476B7A94-3ACE-2B40-A915-7561D2019A59}"/>
                  </a:ext>
                </a:extLst>
              </p:cNvPr>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142" name="TextBox 141">
              <a:extLst>
                <a:ext uri="{FF2B5EF4-FFF2-40B4-BE49-F238E27FC236}">
                  <a16:creationId xmlns:a16="http://schemas.microsoft.com/office/drawing/2014/main" id="{003F2923-06B5-DC46-9827-CEA68CDE039D}"/>
                </a:ext>
              </a:extLst>
            </p:cNvPr>
            <p:cNvSpPr txBox="1"/>
            <p:nvPr/>
          </p:nvSpPr>
          <p:spPr>
            <a:xfrm>
              <a:off x="2375639" y="4626548"/>
              <a:ext cx="11743889" cy="1015663"/>
            </a:xfrm>
            <a:prstGeom prst="rect">
              <a:avLst/>
            </a:prstGeom>
            <a:noFill/>
          </p:spPr>
          <p:txBody>
            <a:bodyPr wrap="square" rtlCol="0">
              <a:spAutoFit/>
            </a:bodyPr>
            <a:lstStyle/>
            <a:p>
              <a:r>
                <a:rPr lang="vi-VN" sz="3000" dirty="0">
                  <a:latin typeface="+mj-lt"/>
                </a:rPr>
                <a:t>Các ban chỉ là Ủy Ban hay Hội đồng tại các giáo xứ, còn các hội đoàn hướng tới thánh hóa hội viên theo một linh đạo</a:t>
              </a:r>
              <a:endParaRPr lang="en-US" sz="3000" dirty="0">
                <a:latin typeface="+mj-lt"/>
                <a:cs typeface="Times New Roman" panose="02020603050405020304" pitchFamily="18" charset="0"/>
              </a:endParaRPr>
            </a:p>
          </p:txBody>
        </p:sp>
      </p:grpSp>
    </p:spTree>
    <p:extLst>
      <p:ext uri="{BB962C8B-B14F-4D97-AF65-F5344CB8AC3E}">
        <p14:creationId xmlns:p14="http://schemas.microsoft.com/office/powerpoint/2010/main" val="57293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6853186" cy="738664"/>
          </a:xfrm>
          <a:prstGeom prst="rect">
            <a:avLst/>
          </a:prstGeom>
        </p:spPr>
        <p:txBody>
          <a:bodyPr lIns="0" tIns="0" rIns="0" bIns="0" rtlCol="0" anchor="t">
            <a:spAutoFit/>
          </a:bodyPr>
          <a:lstStyle/>
          <a:p>
            <a:pPr algn="ctr"/>
            <a:r>
              <a:rPr lang="vi-VN" sz="4800" dirty="0">
                <a:latin typeface="+mj-lt"/>
              </a:rPr>
              <a:t>Các ban – hội đoàn cần thực thi tinh thần phục vụ như thế nào?</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52</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08413" y="4848990"/>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trung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lớn</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lo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doanh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quỹ</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302879"/>
              <a:ext cx="1160795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Sống tinh thần yêu thương và khiêm nhường như Chúa Giêsu</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240E8A0B-F99F-A04C-8272-FE091FC6B3F2}"/>
              </a:ext>
            </a:extLst>
          </p:cNvPr>
          <p:cNvGrpSpPr/>
          <p:nvPr/>
        </p:nvGrpSpPr>
        <p:grpSpPr>
          <a:xfrm>
            <a:off x="757276" y="7435614"/>
            <a:ext cx="13504564" cy="1378925"/>
            <a:chOff x="770303" y="8908850"/>
            <a:chExt cx="13504564" cy="1378925"/>
          </a:xfrm>
        </p:grpSpPr>
        <p:sp>
          <p:nvSpPr>
            <p:cNvPr id="140" name="Rectangle 139">
              <a:extLst>
                <a:ext uri="{FF2B5EF4-FFF2-40B4-BE49-F238E27FC236}">
                  <a16:creationId xmlns:a16="http://schemas.microsoft.com/office/drawing/2014/main" id="{D831A8F3-D0BF-2B40-8BB4-908B69E4ABA3}"/>
                </a:ext>
              </a:extLst>
            </p:cNvPr>
            <p:cNvSpPr/>
            <p:nvPr/>
          </p:nvSpPr>
          <p:spPr>
            <a:xfrm>
              <a:off x="1494751" y="9074665"/>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A3D577BE-A92E-4945-91BF-B2EA2EDB7C79}"/>
                </a:ext>
              </a:extLst>
            </p:cNvPr>
            <p:cNvSpPr txBox="1"/>
            <p:nvPr/>
          </p:nvSpPr>
          <p:spPr>
            <a:xfrm>
              <a:off x="2382696" y="9358114"/>
              <a:ext cx="11651285" cy="584775"/>
            </a:xfrm>
            <a:prstGeom prst="rect">
              <a:avLst/>
            </a:prstGeom>
            <a:noFill/>
          </p:spPr>
          <p:txBody>
            <a:bodyPr wrap="square" rtlCol="0" anchor="ctr">
              <a:spAutoFit/>
            </a:bodyPr>
            <a:lstStyle/>
            <a:p>
              <a:r>
                <a:rPr lang="vi-VN" sz="3200" dirty="0">
                  <a:solidFill>
                    <a:schemeClr val="bg1"/>
                  </a:solidFill>
                  <a:latin typeface="Times New Roman" panose="02020603050405020304" pitchFamily="18" charset="0"/>
                  <a:cs typeface="Times New Roman" panose="02020603050405020304" pitchFamily="18" charset="0"/>
                </a:rPr>
                <a:t>Sống tinh thần yêu thương và khiêm nhường như Chúa Giêsu</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71821483-0869-0449-ABAE-C04878E031DE}"/>
                </a:ext>
              </a:extLst>
            </p:cNvPr>
            <p:cNvGrpSpPr/>
            <p:nvPr/>
          </p:nvGrpSpPr>
          <p:grpSpPr>
            <a:xfrm>
              <a:off x="770303" y="8908850"/>
              <a:ext cx="1253469" cy="1378925"/>
              <a:chOff x="831535" y="4438728"/>
              <a:chExt cx="1253469" cy="1378925"/>
            </a:xfrm>
          </p:grpSpPr>
          <p:grpSp>
            <p:nvGrpSpPr>
              <p:cNvPr id="143" name="Group 45">
                <a:extLst>
                  <a:ext uri="{FF2B5EF4-FFF2-40B4-BE49-F238E27FC236}">
                    <a16:creationId xmlns:a16="http://schemas.microsoft.com/office/drawing/2014/main" id="{75DDCFB3-939D-774D-82F1-19BDA719315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A3C430AE-56AE-934F-A1A8-9341F243A14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FFC54FA-1818-C74D-ACC7-859E15BAA03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E03DC4D-26CF-7F42-93CF-928F0C8014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3AEEB2D-949D-8741-BC8F-91120051E37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D5900F7-7682-7344-A90A-E7CC1290E5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A579018-F4BD-2641-ADA0-8B4137416847}"/>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3437752F-3F34-3447-A703-9762051B2EE5}"/>
              </a:ext>
            </a:extLst>
          </p:cNvPr>
          <p:cNvGrpSpPr/>
          <p:nvPr/>
        </p:nvGrpSpPr>
        <p:grpSpPr>
          <a:xfrm>
            <a:off x="775538" y="7466046"/>
            <a:ext cx="14750502" cy="1378925"/>
            <a:chOff x="781329" y="7469060"/>
            <a:chExt cx="14750502" cy="1378925"/>
          </a:xfrm>
        </p:grpSpPr>
        <p:sp>
          <p:nvSpPr>
            <p:cNvPr id="147" name="Rectangle 146">
              <a:extLst>
                <a:ext uri="{FF2B5EF4-FFF2-40B4-BE49-F238E27FC236}">
                  <a16:creationId xmlns:a16="http://schemas.microsoft.com/office/drawing/2014/main" id="{D70EC687-E0D9-404F-8926-F302CCF37406}"/>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32B07E51-95A5-1E41-872B-2D3E6B2B3F12}"/>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doanh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quỹ</a:t>
              </a:r>
              <a:endParaRPr lang="en-US" sz="32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86C7B1C1-0808-7B42-9E89-1B8BDD1C34D7}"/>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B7E89DF8-0177-4147-98FA-2145E4C79891}"/>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C9F1FF79-26D5-7C44-8D51-503465221BC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E413E833-CAD6-2041-83EC-FAAB23B4D7F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A73CD42E-4765-824D-B83B-3FBE8725B9BC}"/>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E4584DD2-9BC3-9B4E-800F-DF467EC9F1F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529475FE-20BD-924A-98A0-5886C9D849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0A5A8B49-C4C8-1F46-8D5D-91BD7DB1379B}"/>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304614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childTnLst>
                          </p:cTn>
                        </p:par>
                        <p:par>
                          <p:cTn id="108" fill="hold">
                            <p:stCondLst>
                              <p:cond delay="500"/>
                            </p:stCondLst>
                            <p:childTnLst>
                              <p:par>
                                <p:cTn id="109" presetID="10" presetClass="exit" presetSubtype="0" fill="hold" grpId="1" nodeType="afterEffect">
                                  <p:stCondLst>
                                    <p:cond delay="0"/>
                                  </p:stCondLst>
                                  <p:childTnLst>
                                    <p:animEffect transition="out" filter="fade">
                                      <p:cBhvr>
                                        <p:cTn id="110" dur="500"/>
                                        <p:tgtEl>
                                          <p:spTgt spid="53"/>
                                        </p:tgtEl>
                                      </p:cBhvr>
                                    </p:animEffect>
                                    <p:set>
                                      <p:cBhvr>
                                        <p:cTn id="111" dur="1" fill="hold">
                                          <p:stCondLst>
                                            <p:cond delay="499"/>
                                          </p:stCondLst>
                                        </p:cTn>
                                        <p:tgtEl>
                                          <p:spTgt spid="53"/>
                                        </p:tgtEl>
                                        <p:attrNameLst>
                                          <p:attrName>style.visibility</p:attrName>
                                        </p:attrNameLst>
                                      </p:cBhvr>
                                      <p:to>
                                        <p:strVal val="hidden"/>
                                      </p:to>
                                    </p:set>
                                  </p:childTnLst>
                                </p:cTn>
                              </p:par>
                            </p:childTnLst>
                          </p:cTn>
                        </p:par>
                        <p:par>
                          <p:cTn id="112" fill="hold">
                            <p:stCondLst>
                              <p:cond delay="1000"/>
                            </p:stCondLst>
                            <p:childTnLst>
                              <p:par>
                                <p:cTn id="113" presetID="10" presetClass="entr" presetSubtype="0" fill="hold" grpId="0" nodeType="afterEffect">
                                  <p:stCondLst>
                                    <p:cond delay="500"/>
                                  </p:stCondLst>
                                  <p:childTnLst>
                                    <p:set>
                                      <p:cBhvr>
                                        <p:cTn id="114" dur="1" fill="hold">
                                          <p:stCondLst>
                                            <p:cond delay="0"/>
                                          </p:stCondLst>
                                        </p:cTn>
                                        <p:tgtEl>
                                          <p:spTgt spid="66"/>
                                        </p:tgtEl>
                                        <p:attrNameLst>
                                          <p:attrName>style.visibility</p:attrName>
                                        </p:attrNameLst>
                                      </p:cBhvr>
                                      <p:to>
                                        <p:strVal val="visible"/>
                                      </p:to>
                                    </p:set>
                                    <p:animEffect transition="in" filter="fade">
                                      <p:cBhvr>
                                        <p:cTn id="115"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224747" y="2926008"/>
            <a:ext cx="16853186" cy="738664"/>
          </a:xfrm>
          <a:prstGeom prst="rect">
            <a:avLst/>
          </a:prstGeom>
        </p:spPr>
        <p:txBody>
          <a:bodyPr lIns="0" tIns="0" rIns="0" bIns="0" rtlCol="0" anchor="t">
            <a:spAutoFit/>
          </a:bodyPr>
          <a:lstStyle/>
          <a:p>
            <a:pPr algn="ctr"/>
            <a:r>
              <a:rPr lang="vi-VN" sz="4800" dirty="0">
                <a:latin typeface="+mj-lt"/>
              </a:rPr>
              <a:t>Các ban – hội đoàn cần thực thi tinh thần phục vụ như thế nào?</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53</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08413" y="4848990"/>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buổi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ngoại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trí</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Tham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Chu toàn bổn phận hằng ngày trong yêu thương</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302879"/>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trung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quỹ</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240E8A0B-F99F-A04C-8272-FE091FC6B3F2}"/>
              </a:ext>
            </a:extLst>
          </p:cNvPr>
          <p:cNvGrpSpPr/>
          <p:nvPr/>
        </p:nvGrpSpPr>
        <p:grpSpPr>
          <a:xfrm>
            <a:off x="791410" y="7444311"/>
            <a:ext cx="13504564" cy="1378925"/>
            <a:chOff x="770303" y="8908850"/>
            <a:chExt cx="13504564" cy="1378925"/>
          </a:xfrm>
        </p:grpSpPr>
        <p:sp>
          <p:nvSpPr>
            <p:cNvPr id="140" name="Rectangle 139">
              <a:extLst>
                <a:ext uri="{FF2B5EF4-FFF2-40B4-BE49-F238E27FC236}">
                  <a16:creationId xmlns:a16="http://schemas.microsoft.com/office/drawing/2014/main" id="{D831A8F3-D0BF-2B40-8BB4-908B69E4ABA3}"/>
                </a:ext>
              </a:extLst>
            </p:cNvPr>
            <p:cNvSpPr/>
            <p:nvPr/>
          </p:nvSpPr>
          <p:spPr>
            <a:xfrm>
              <a:off x="1494751" y="9074665"/>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A3D577BE-A92E-4945-91BF-B2EA2EDB7C79}"/>
                </a:ext>
              </a:extLst>
            </p:cNvPr>
            <p:cNvSpPr txBox="1"/>
            <p:nvPr/>
          </p:nvSpPr>
          <p:spPr>
            <a:xfrm>
              <a:off x="2382696" y="9358114"/>
              <a:ext cx="11651285" cy="584775"/>
            </a:xfrm>
            <a:prstGeom prst="rect">
              <a:avLst/>
            </a:prstGeom>
            <a:noFill/>
          </p:spPr>
          <p:txBody>
            <a:bodyPr wrap="square" rtlCol="0" anchor="ctr">
              <a:spAutoFit/>
            </a:bodyPr>
            <a:lstStyle/>
            <a:p>
              <a:r>
                <a:rPr lang="vi-VN" sz="3200" dirty="0">
                  <a:solidFill>
                    <a:schemeClr val="bg1"/>
                  </a:solidFill>
                  <a:latin typeface="Times New Roman" panose="02020603050405020304" pitchFamily="18" charset="0"/>
                  <a:cs typeface="Times New Roman" panose="02020603050405020304" pitchFamily="18" charset="0"/>
                </a:rPr>
                <a:t>Chu toàn bổn phận hằng ngày trong yêu thương</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71821483-0869-0449-ABAE-C04878E031DE}"/>
                </a:ext>
              </a:extLst>
            </p:cNvPr>
            <p:cNvGrpSpPr/>
            <p:nvPr/>
          </p:nvGrpSpPr>
          <p:grpSpPr>
            <a:xfrm>
              <a:off x="770303" y="8908850"/>
              <a:ext cx="1253469" cy="1378925"/>
              <a:chOff x="831535" y="4438728"/>
              <a:chExt cx="1253469" cy="1378925"/>
            </a:xfrm>
          </p:grpSpPr>
          <p:grpSp>
            <p:nvGrpSpPr>
              <p:cNvPr id="143" name="Group 45">
                <a:extLst>
                  <a:ext uri="{FF2B5EF4-FFF2-40B4-BE49-F238E27FC236}">
                    <a16:creationId xmlns:a16="http://schemas.microsoft.com/office/drawing/2014/main" id="{75DDCFB3-939D-774D-82F1-19BDA719315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A3C430AE-56AE-934F-A1A8-9341F243A14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FFC54FA-1818-C74D-ACC7-859E15BAA03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E03DC4D-26CF-7F42-93CF-928F0C8014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3AEEB2D-949D-8741-BC8F-91120051E37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D5900F7-7682-7344-A90A-E7CC1290E5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A579018-F4BD-2641-ADA0-8B4137416847}"/>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331FEB0F-32A5-014B-BB19-8363FC658618}"/>
              </a:ext>
            </a:extLst>
          </p:cNvPr>
          <p:cNvGrpSpPr/>
          <p:nvPr/>
        </p:nvGrpSpPr>
        <p:grpSpPr>
          <a:xfrm>
            <a:off x="795990" y="7471124"/>
            <a:ext cx="14750502" cy="1378925"/>
            <a:chOff x="781329" y="7469060"/>
            <a:chExt cx="14750502" cy="1378925"/>
          </a:xfrm>
        </p:grpSpPr>
        <p:sp>
          <p:nvSpPr>
            <p:cNvPr id="147" name="Rectangle 146">
              <a:extLst>
                <a:ext uri="{FF2B5EF4-FFF2-40B4-BE49-F238E27FC236}">
                  <a16:creationId xmlns:a16="http://schemas.microsoft.com/office/drawing/2014/main" id="{21A4E090-A6C3-2648-8242-480CA245C911}"/>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C097FD17-93AE-504E-B8A4-E45CD39226F1}"/>
                </a:ext>
              </a:extLst>
            </p:cNvPr>
            <p:cNvSpPr txBox="1"/>
            <p:nvPr/>
          </p:nvSpPr>
          <p:spPr>
            <a:xfrm>
              <a:off x="2398267" y="7850550"/>
              <a:ext cx="13133564"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Chu toàn bổn phận hằng ngày trong yêu thương</a:t>
              </a:r>
              <a:endParaRPr lang="en-US" sz="32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CBD829FE-ACD1-7F44-B45D-19EE25B53DF3}"/>
                </a:ext>
              </a:extLst>
            </p:cNvPr>
            <p:cNvGrpSpPr/>
            <p:nvPr/>
          </p:nvGrpSpPr>
          <p:grpSpPr>
            <a:xfrm>
              <a:off x="781329" y="7469060"/>
              <a:ext cx="1253469" cy="1378925"/>
              <a:chOff x="831535" y="4438728"/>
              <a:chExt cx="1253469" cy="1378925"/>
            </a:xfrm>
          </p:grpSpPr>
          <p:grpSp>
            <p:nvGrpSpPr>
              <p:cNvPr id="150" name="Group 45">
                <a:extLst>
                  <a:ext uri="{FF2B5EF4-FFF2-40B4-BE49-F238E27FC236}">
                    <a16:creationId xmlns:a16="http://schemas.microsoft.com/office/drawing/2014/main" id="{8B59E7F3-2408-A846-AE05-CE70BCBC925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5C98D198-60F4-C449-A886-73143672714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B329F2A1-8C6C-2A44-9A22-8A59EBAEE2A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965A8407-A149-6B4B-AA91-CB3274A2001D}"/>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5A233708-227C-3647-A749-E6B15ACB87D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EB85A062-0FC1-BB47-9612-91F76BDB8D6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52364750-B160-3449-88C0-8B4235C40D2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spTree>
    <p:extLst>
      <p:ext uri="{BB962C8B-B14F-4D97-AF65-F5344CB8AC3E}">
        <p14:creationId xmlns:p14="http://schemas.microsoft.com/office/powerpoint/2010/main" val="188269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childTnLst>
                          </p:cTn>
                        </p:par>
                        <p:par>
                          <p:cTn id="108" fill="hold">
                            <p:stCondLst>
                              <p:cond delay="500"/>
                            </p:stCondLst>
                            <p:childTnLst>
                              <p:par>
                                <p:cTn id="109" presetID="10" presetClass="exit" presetSubtype="0" fill="hold" grpId="1" nodeType="afterEffect">
                                  <p:stCondLst>
                                    <p:cond delay="0"/>
                                  </p:stCondLst>
                                  <p:childTnLst>
                                    <p:animEffect transition="out" filter="fade">
                                      <p:cBhvr>
                                        <p:cTn id="110" dur="500"/>
                                        <p:tgtEl>
                                          <p:spTgt spid="53"/>
                                        </p:tgtEl>
                                      </p:cBhvr>
                                    </p:animEffect>
                                    <p:set>
                                      <p:cBhvr>
                                        <p:cTn id="111" dur="1" fill="hold">
                                          <p:stCondLst>
                                            <p:cond delay="499"/>
                                          </p:stCondLst>
                                        </p:cTn>
                                        <p:tgtEl>
                                          <p:spTgt spid="53"/>
                                        </p:tgtEl>
                                        <p:attrNameLst>
                                          <p:attrName>style.visibility</p:attrName>
                                        </p:attrNameLst>
                                      </p:cBhvr>
                                      <p:to>
                                        <p:strVal val="hidden"/>
                                      </p:to>
                                    </p:set>
                                  </p:childTnLst>
                                </p:cTn>
                              </p:par>
                            </p:childTnLst>
                          </p:cTn>
                        </p:par>
                        <p:par>
                          <p:cTn id="112" fill="hold">
                            <p:stCondLst>
                              <p:cond delay="1000"/>
                            </p:stCondLst>
                            <p:childTnLst>
                              <p:par>
                                <p:cTn id="113" presetID="10" presetClass="entr" presetSubtype="0" fill="hold" grpId="0" nodeType="afterEffect">
                                  <p:stCondLst>
                                    <p:cond delay="500"/>
                                  </p:stCondLst>
                                  <p:childTnLst>
                                    <p:set>
                                      <p:cBhvr>
                                        <p:cTn id="114" dur="1" fill="hold">
                                          <p:stCondLst>
                                            <p:cond delay="0"/>
                                          </p:stCondLst>
                                        </p:cTn>
                                        <p:tgtEl>
                                          <p:spTgt spid="66"/>
                                        </p:tgtEl>
                                        <p:attrNameLst>
                                          <p:attrName>style.visibility</p:attrName>
                                        </p:attrNameLst>
                                      </p:cBhvr>
                                      <p:to>
                                        <p:strVal val="visible"/>
                                      </p:to>
                                    </p:set>
                                    <p:animEffect transition="in" filter="fade">
                                      <p:cBhvr>
                                        <p:cTn id="115"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6853186" cy="1477328"/>
          </a:xfrm>
          <a:prstGeom prst="rect">
            <a:avLst/>
          </a:prstGeom>
        </p:spPr>
        <p:txBody>
          <a:bodyPr lIns="0" tIns="0" rIns="0" bIns="0" rtlCol="0" anchor="t">
            <a:spAutoFit/>
          </a:bodyPr>
          <a:lstStyle/>
          <a:p>
            <a:pPr algn="ctr"/>
            <a:r>
              <a:rPr lang="vi-VN" sz="4800" dirty="0">
                <a:latin typeface="+mj-lt"/>
              </a:rPr>
              <a:t>Đâu là mẫu gương hoàn hảo của đời sống thiêng liêng và hoạt động tông đồ cho các ban – hội đoàn?</a:t>
            </a:r>
            <a:endParaRPr lang="en-US" sz="48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58</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08413" y="4848990"/>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Phêrô</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Gioan</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Thánh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Phaolô</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8892"/>
              <a:ext cx="11607954"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Đức Trinh Nữ Rất Thánh Ma-ri-a, Nữ Vương các Tông Đồ</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240E8A0B-F99F-A04C-8272-FE091FC6B3F2}"/>
              </a:ext>
            </a:extLst>
          </p:cNvPr>
          <p:cNvGrpSpPr/>
          <p:nvPr/>
        </p:nvGrpSpPr>
        <p:grpSpPr>
          <a:xfrm>
            <a:off x="768097" y="8911586"/>
            <a:ext cx="13504564" cy="1378925"/>
            <a:chOff x="770303" y="8908850"/>
            <a:chExt cx="13504564" cy="1378925"/>
          </a:xfrm>
        </p:grpSpPr>
        <p:sp>
          <p:nvSpPr>
            <p:cNvPr id="140" name="Rectangle 139">
              <a:extLst>
                <a:ext uri="{FF2B5EF4-FFF2-40B4-BE49-F238E27FC236}">
                  <a16:creationId xmlns:a16="http://schemas.microsoft.com/office/drawing/2014/main" id="{D831A8F3-D0BF-2B40-8BB4-908B69E4ABA3}"/>
                </a:ext>
              </a:extLst>
            </p:cNvPr>
            <p:cNvSpPr/>
            <p:nvPr/>
          </p:nvSpPr>
          <p:spPr>
            <a:xfrm>
              <a:off x="1494751" y="9074665"/>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A3D577BE-A92E-4945-91BF-B2EA2EDB7C79}"/>
                </a:ext>
              </a:extLst>
            </p:cNvPr>
            <p:cNvSpPr txBox="1"/>
            <p:nvPr/>
          </p:nvSpPr>
          <p:spPr>
            <a:xfrm>
              <a:off x="2373197" y="9310267"/>
              <a:ext cx="11651285" cy="584775"/>
            </a:xfrm>
            <a:prstGeom prst="rect">
              <a:avLst/>
            </a:prstGeom>
            <a:noFill/>
          </p:spPr>
          <p:txBody>
            <a:bodyPr wrap="square" rtlCol="0" anchor="ctr">
              <a:spAutoFit/>
            </a:bodyPr>
            <a:lstStyle/>
            <a:p>
              <a:r>
                <a:rPr lang="vi-VN" sz="3200" dirty="0">
                  <a:solidFill>
                    <a:schemeClr val="bg1"/>
                  </a:solidFill>
                  <a:latin typeface="Times New Roman" panose="02020603050405020304" pitchFamily="18" charset="0"/>
                  <a:cs typeface="Times New Roman" panose="02020603050405020304" pitchFamily="18" charset="0"/>
                </a:rPr>
                <a:t>Đức Trinh Nữ Rất Thánh Ma-ri-a, Nữ Vương các Tông Đồ</a:t>
              </a:r>
              <a:endParaRPr lang="en-US" sz="3200" dirty="0">
                <a:solidFill>
                  <a:schemeClr val="bg1"/>
                </a:solidFill>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71821483-0869-0449-ABAE-C04878E031DE}"/>
                </a:ext>
              </a:extLst>
            </p:cNvPr>
            <p:cNvGrpSpPr/>
            <p:nvPr/>
          </p:nvGrpSpPr>
          <p:grpSpPr>
            <a:xfrm>
              <a:off x="770303" y="8908850"/>
              <a:ext cx="1253469" cy="1378925"/>
              <a:chOff x="831535" y="4438728"/>
              <a:chExt cx="1253469" cy="1378925"/>
            </a:xfrm>
          </p:grpSpPr>
          <p:grpSp>
            <p:nvGrpSpPr>
              <p:cNvPr id="143" name="Group 45">
                <a:extLst>
                  <a:ext uri="{FF2B5EF4-FFF2-40B4-BE49-F238E27FC236}">
                    <a16:creationId xmlns:a16="http://schemas.microsoft.com/office/drawing/2014/main" id="{75DDCFB3-939D-774D-82F1-19BDA719315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A3C430AE-56AE-934F-A1A8-9341F243A147}"/>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6FFC54FA-1818-C74D-ACC7-859E15BAA03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AE03DC4D-26CF-7F42-93CF-928F0C8014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23AEEB2D-949D-8741-BC8F-91120051E37E}"/>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1D5900F7-7682-7344-A90A-E7CC1290E50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6A579018-F4BD-2641-ADA0-8B4137416847}"/>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B66232DB-5BBF-114E-94F4-ABE94836E84B}"/>
              </a:ext>
            </a:extLst>
          </p:cNvPr>
          <p:cNvGrpSpPr/>
          <p:nvPr/>
        </p:nvGrpSpPr>
        <p:grpSpPr>
          <a:xfrm>
            <a:off x="757276" y="8907615"/>
            <a:ext cx="13504564" cy="1378925"/>
            <a:chOff x="770303" y="8908850"/>
            <a:chExt cx="13504564" cy="1378925"/>
          </a:xfrm>
        </p:grpSpPr>
        <p:sp>
          <p:nvSpPr>
            <p:cNvPr id="147" name="Rectangle 146">
              <a:extLst>
                <a:ext uri="{FF2B5EF4-FFF2-40B4-BE49-F238E27FC236}">
                  <a16:creationId xmlns:a16="http://schemas.microsoft.com/office/drawing/2014/main" id="{37AA1EC6-C9ED-2D46-AC5E-42E1B1F12675}"/>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9A0A9509-F9B8-A94C-9EAB-A206A3B3DFA4}"/>
                </a:ext>
              </a:extLst>
            </p:cNvPr>
            <p:cNvSpPr txBox="1"/>
            <p:nvPr/>
          </p:nvSpPr>
          <p:spPr>
            <a:xfrm>
              <a:off x="2472730" y="9288892"/>
              <a:ext cx="11607954" cy="584775"/>
            </a:xfrm>
            <a:prstGeom prst="rect">
              <a:avLst/>
            </a:prstGeom>
            <a:noFill/>
          </p:spPr>
          <p:txBody>
            <a:bodyPr wrap="square" rtlCol="0" anchor="ctr">
              <a:spAutoFit/>
            </a:bodyPr>
            <a:lstStyle/>
            <a:p>
              <a:r>
                <a:rPr lang="vi-VN" sz="3200" dirty="0">
                  <a:latin typeface="Times New Roman" panose="02020603050405020304" pitchFamily="18" charset="0"/>
                  <a:cs typeface="Times New Roman" panose="02020603050405020304" pitchFamily="18" charset="0"/>
                </a:rPr>
                <a:t>Đức Trinh Nữ Rất Thánh Ma-ri-a, Nữ Vương các Tông Đồ</a:t>
              </a:r>
              <a:endParaRPr lang="en-US" sz="32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2E461F2B-45EB-3948-A37E-B193D4303884}"/>
                </a:ext>
              </a:extLst>
            </p:cNvPr>
            <p:cNvGrpSpPr/>
            <p:nvPr/>
          </p:nvGrpSpPr>
          <p:grpSpPr>
            <a:xfrm>
              <a:off x="770303" y="8908850"/>
              <a:ext cx="1253469" cy="1378925"/>
              <a:chOff x="831535" y="4438728"/>
              <a:chExt cx="1253469" cy="1378925"/>
            </a:xfrm>
          </p:grpSpPr>
          <p:grpSp>
            <p:nvGrpSpPr>
              <p:cNvPr id="150" name="Group 45">
                <a:extLst>
                  <a:ext uri="{FF2B5EF4-FFF2-40B4-BE49-F238E27FC236}">
                    <a16:creationId xmlns:a16="http://schemas.microsoft.com/office/drawing/2014/main" id="{CAFB42B1-9A87-B34A-8CCA-A93AEF6F7320}"/>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B89A6DFA-99F5-814D-AD65-BEE1F2CBD169}"/>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2ECA8A3A-97D2-7F41-ACF1-DF14B47F12B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33B2E8F3-00B6-3641-98C3-B0595E4FECD2}"/>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4C843FBB-189C-FC47-89FB-C66BD25175A3}"/>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370817C-0AD6-E74E-8FAC-F736F3E5A51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8209B11E-C533-EE4D-8C54-F82C862D96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spTree>
    <p:extLst>
      <p:ext uri="{BB962C8B-B14F-4D97-AF65-F5344CB8AC3E}">
        <p14:creationId xmlns:p14="http://schemas.microsoft.com/office/powerpoint/2010/main" val="109209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754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2161871" cy="7109639"/>
          </a:xfrm>
          <a:prstGeom prst="rect">
            <a:avLst/>
          </a:prstGeom>
        </p:spPr>
        <p:txBody>
          <a:bodyPr wrap="square" lIns="0" tIns="0" rIns="0" bIns="0" rtlCol="0" anchor="t">
            <a:spAutoFit/>
          </a:bodyPr>
          <a:lstStyle/>
          <a:p>
            <a:pPr algn="just"/>
            <a:r>
              <a:rPr lang="vi-VN" sz="6600" dirty="0">
                <a:latin typeface="+mj-lt"/>
              </a:rPr>
              <a:t>Với mục đích đưa quyết nghị của Đức Tổng Giáo phận 2022 áp dụng vào đời sống đức tin, Đức Tổng Giám mục Giuse Vũ Văn Thiên mời gọi sống chủ đề mục vụ năm 2024 là: “Canh tân đời sống đức tin các ban – hội đoàn”.</a:t>
            </a:r>
            <a:endParaRPr lang="en-US" sz="199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2263064" y="2015384"/>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35472" y="8239815"/>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3430851" y="5559040"/>
              <a:ext cx="6712480"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Đức</a:t>
              </a:r>
              <a:r>
                <a:rPr lang="en-US" sz="4800" dirty="0">
                  <a:latin typeface="Times New Roman" panose="02020603050405020304" pitchFamily="18" charset="0"/>
                  <a:cs typeface="Times New Roman" panose="02020603050405020304" pitchFamily="18" charset="0"/>
                </a:rPr>
                <a:t> =&gt; </a:t>
              </a:r>
              <a:r>
                <a:rPr lang="vi-VN" sz="4800" dirty="0">
                  <a:latin typeface="Times New Roman" panose="02020603050405020304" pitchFamily="18" charset="0"/>
                  <a:cs typeface="Times New Roman" panose="02020603050405020304" pitchFamily="18" charset="0"/>
                </a:rPr>
                <a:t>Công nghị</a:t>
              </a:r>
              <a:endParaRPr lang="en-US" sz="4800" dirty="0">
                <a:latin typeface="Times New Roman" panose="02020603050405020304" pitchFamily="18" charset="0"/>
                <a:cs typeface="Times New Roman" panose="02020603050405020304" pitchFamily="18" charset="0"/>
              </a:endParaRP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37700" y="8252450"/>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grpSp>
        <p:nvGrpSpPr>
          <p:cNvPr id="80" name="Group 79">
            <a:extLst>
              <a:ext uri="{FF2B5EF4-FFF2-40B4-BE49-F238E27FC236}">
                <a16:creationId xmlns:a16="http://schemas.microsoft.com/office/drawing/2014/main" id="{0349E984-BDA9-F343-A4A5-80E98E67D94D}"/>
              </a:ext>
            </a:extLst>
          </p:cNvPr>
          <p:cNvGrpSpPr/>
          <p:nvPr/>
        </p:nvGrpSpPr>
        <p:grpSpPr>
          <a:xfrm>
            <a:off x="14537697" y="8241885"/>
            <a:ext cx="2847258" cy="1074482"/>
            <a:chOff x="14537700" y="8252451"/>
            <a:chExt cx="2847258" cy="1074482"/>
          </a:xfrm>
        </p:grpSpPr>
        <p:sp>
          <p:nvSpPr>
            <p:cNvPr id="81" name="Round Diagonal Corner Rectangle 80">
              <a:extLst>
                <a:ext uri="{FF2B5EF4-FFF2-40B4-BE49-F238E27FC236}">
                  <a16:creationId xmlns:a16="http://schemas.microsoft.com/office/drawing/2014/main" id="{1D33A66F-02AA-D54C-8FEB-61FA72316FCA}"/>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82" name="TextBox 81">
              <a:extLst>
                <a:ext uri="{FF2B5EF4-FFF2-40B4-BE49-F238E27FC236}">
                  <a16:creationId xmlns:a16="http://schemas.microsoft.com/office/drawing/2014/main" id="{7F7FED17-77D9-DF41-9F33-37942D116126}"/>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Tree>
    <p:extLst>
      <p:ext uri="{BB962C8B-B14F-4D97-AF65-F5344CB8AC3E}">
        <p14:creationId xmlns:p14="http://schemas.microsoft.com/office/powerpoint/2010/main" val="109483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86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91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42" fill="hold" nodeType="click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barn(outHorizontal)">
                                      <p:cBhvr>
                                        <p:cTn id="8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3"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84" fill="hold" display="0">
                  <p:stCondLst>
                    <p:cond delay="indefinite"/>
                  </p:stCondLst>
                  <p:endCondLst>
                    <p:cond evt="onStopAudio" delay="0">
                      <p:tgtEl>
                        <p:sldTgt/>
                      </p:tgtEl>
                    </p:cond>
                  </p:endCondLst>
                </p:cTn>
                <p:tgtEl>
                  <p:spTgt spid="153"/>
                </p:tgtEl>
              </p:cMediaNode>
            </p:audio>
            <p:seq concurrent="1" nextAc="seek">
              <p:cTn id="85" restart="whenNotActive" fill="hold" evtFilter="cancelBubble" nodeType="interactiveSeq">
                <p:stCondLst>
                  <p:cond evt="onClick" delay="0">
                    <p:tgtEl>
                      <p:spTgt spid="64"/>
                    </p:tgtEl>
                  </p:cond>
                </p:stCondLst>
                <p:endSync evt="end" delay="0">
                  <p:rtn val="all"/>
                </p:endSync>
                <p:childTnLst>
                  <p:par>
                    <p:cTn id="86" fill="hold">
                      <p:stCondLst>
                        <p:cond delay="0"/>
                      </p:stCondLst>
                      <p:childTnLst>
                        <p:par>
                          <p:cTn id="87" fill="hold">
                            <p:stCondLst>
                              <p:cond delay="0"/>
                            </p:stCondLst>
                            <p:childTnLst>
                              <p:par>
                                <p:cTn id="88" presetID="18" presetClass="entr" presetSubtype="12" fill="hold" nodeType="click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strips(downLeft)">
                                      <p:cBhvr>
                                        <p:cTn id="90" dur="500"/>
                                        <p:tgtEl>
                                          <p:spTgt spid="76"/>
                                        </p:tgtEl>
                                      </p:cBhvr>
                                    </p:animEffect>
                                  </p:childTnLst>
                                </p:cTn>
                              </p:par>
                              <p:par>
                                <p:cTn id="91" presetID="5" presetClass="exit" presetSubtype="10" fill="hold" nodeType="withEffect">
                                  <p:stCondLst>
                                    <p:cond delay="0"/>
                                  </p:stCondLst>
                                  <p:childTnLst>
                                    <p:animEffect transition="out" filter="checkerboard(across)">
                                      <p:cBhvr>
                                        <p:cTn id="92" dur="500"/>
                                        <p:tgtEl>
                                          <p:spTgt spid="80"/>
                                        </p:tgtEl>
                                      </p:cBhvr>
                                    </p:animEffect>
                                    <p:set>
                                      <p:cBhvr>
                                        <p:cTn id="93" dur="1" fill="hold">
                                          <p:stCondLst>
                                            <p:cond delay="499"/>
                                          </p:stCondLst>
                                        </p:cTn>
                                        <p:tgtEl>
                                          <p:spTgt spid="80"/>
                                        </p:tgtEl>
                                        <p:attrNameLst>
                                          <p:attrName>style.visibility</p:attrName>
                                        </p:attrNameLst>
                                      </p:cBhvr>
                                      <p:to>
                                        <p:strVal val="hidden"/>
                                      </p:to>
                                    </p:set>
                                  </p:childTnLst>
                                </p:cTn>
                              </p:par>
                              <p:par>
                                <p:cTn id="94" presetID="16" presetClass="entr" presetSubtype="42" fill="hold" nodeType="withEffect">
                                  <p:stCondLst>
                                    <p:cond delay="0"/>
                                  </p:stCondLst>
                                  <p:childTnLst>
                                    <p:set>
                                      <p:cBhvr>
                                        <p:cTn id="95" dur="1" fill="hold">
                                          <p:stCondLst>
                                            <p:cond delay="0"/>
                                          </p:stCondLst>
                                        </p:cTn>
                                        <p:tgtEl>
                                          <p:spTgt spid="149"/>
                                        </p:tgtEl>
                                        <p:attrNameLst>
                                          <p:attrName>style.visibility</p:attrName>
                                        </p:attrNameLst>
                                      </p:cBhvr>
                                      <p:to>
                                        <p:strVal val="visible"/>
                                      </p:to>
                                    </p:set>
                                    <p:animEffect transition="in" filter="barn(outHorizontal)">
                                      <p:cBhvr>
                                        <p:cTn id="96" dur="500"/>
                                        <p:tgtEl>
                                          <p:spTgt spid="149"/>
                                        </p:tgtEl>
                                      </p:cBhvr>
                                    </p:animEffect>
                                  </p:childTnLst>
                                </p:cTn>
                              </p:par>
                              <p:par>
                                <p:cTn id="97" presetID="1" presetClass="mediacall" presetSubtype="0" fill="hold" nodeType="withEffect">
                                  <p:stCondLst>
                                    <p:cond delay="0"/>
                                  </p:stCondLst>
                                  <p:childTnLst>
                                    <p:cmd type="call" cmd="playFrom(0.0)">
                                      <p:cBhvr>
                                        <p:cTn id="98" dur="5093" fill="hold"/>
                                        <p:tgtEl>
                                          <p:spTgt spid="29"/>
                                        </p:tgtEl>
                                      </p:cBhvr>
                                    </p:cmd>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61"/>
                    </p:tgtEl>
                  </p:cond>
                </p:stCondLst>
                <p:endSync evt="end" delay="0">
                  <p:rtn val="all"/>
                </p:endSync>
                <p:childTnLst>
                  <p:par>
                    <p:cTn id="100" fill="hold">
                      <p:stCondLst>
                        <p:cond delay="0"/>
                      </p:stCondLst>
                      <p:childTnLst>
                        <p:par>
                          <p:cTn id="101" fill="hold">
                            <p:stCondLst>
                              <p:cond delay="0"/>
                            </p:stCondLst>
                            <p:childTnLst>
                              <p:par>
                                <p:cTn id="102" presetID="18" presetClass="entr" presetSubtype="12" fill="hold" nodeType="clickEffect">
                                  <p:stCondLst>
                                    <p:cond delay="0"/>
                                  </p:stCondLst>
                                  <p:childTnLst>
                                    <p:set>
                                      <p:cBhvr>
                                        <p:cTn id="103" dur="1" fill="hold">
                                          <p:stCondLst>
                                            <p:cond delay="0"/>
                                          </p:stCondLst>
                                        </p:cTn>
                                        <p:tgtEl>
                                          <p:spTgt spid="76"/>
                                        </p:tgtEl>
                                        <p:attrNameLst>
                                          <p:attrName>style.visibility</p:attrName>
                                        </p:attrNameLst>
                                      </p:cBhvr>
                                      <p:to>
                                        <p:strVal val="visible"/>
                                      </p:to>
                                    </p:set>
                                    <p:animEffect transition="in" filter="strips(downLeft)">
                                      <p:cBhvr>
                                        <p:cTn id="104" dur="500"/>
                                        <p:tgtEl>
                                          <p:spTgt spid="76"/>
                                        </p:tgtEl>
                                      </p:cBhvr>
                                    </p:animEffect>
                                  </p:childTnLst>
                                </p:cTn>
                              </p:par>
                              <p:par>
                                <p:cTn id="105" presetID="5" presetClass="exit" presetSubtype="10" fill="hold" nodeType="withEffect">
                                  <p:stCondLst>
                                    <p:cond delay="0"/>
                                  </p:stCondLst>
                                  <p:childTnLst>
                                    <p:animEffect transition="out" filter="checkerboard(across)">
                                      <p:cBhvr>
                                        <p:cTn id="106" dur="500"/>
                                        <p:tgtEl>
                                          <p:spTgt spid="80"/>
                                        </p:tgtEl>
                                      </p:cBhvr>
                                    </p:animEffect>
                                    <p:set>
                                      <p:cBhvr>
                                        <p:cTn id="107" dur="1" fill="hold">
                                          <p:stCondLst>
                                            <p:cond delay="499"/>
                                          </p:stCondLst>
                                        </p:cTn>
                                        <p:tgtEl>
                                          <p:spTgt spid="80"/>
                                        </p:tgtEl>
                                        <p:attrNameLst>
                                          <p:attrName>style.visibility</p:attrName>
                                        </p:attrNameLst>
                                      </p:cBhvr>
                                      <p:to>
                                        <p:strVal val="hidden"/>
                                      </p:to>
                                    </p:set>
                                  </p:childTnLst>
                                </p:cTn>
                              </p:par>
                              <p:par>
                                <p:cTn id="108" presetID="1" presetClass="mediacall" presetSubtype="0" fill="hold" nodeType="withEffect">
                                  <p:stCondLst>
                                    <p:cond delay="0"/>
                                  </p:stCondLst>
                                  <p:childTnLst>
                                    <p:cmd type="call" cmd="playFrom(0.0)">
                                      <p:cBhvr>
                                        <p:cTn id="109" dur="5093" fill="hold"/>
                                        <p:tgtEl>
                                          <p:spTgt spid="153"/>
                                        </p:tgtEl>
                                      </p:cBhvr>
                                    </p:cmd>
                                  </p:childTnLst>
                                </p:cTn>
                              </p:par>
                              <p:par>
                                <p:cTn id="110" presetID="3" presetClass="entr" presetSubtype="10" fill="hold" nodeType="withEffect">
                                  <p:stCondLst>
                                    <p:cond delay="0"/>
                                  </p:stCondLst>
                                  <p:childTnLst>
                                    <p:set>
                                      <p:cBhvr>
                                        <p:cTn id="111" dur="1" fill="hold">
                                          <p:stCondLst>
                                            <p:cond delay="0"/>
                                          </p:stCondLst>
                                        </p:cTn>
                                        <p:tgtEl>
                                          <p:spTgt spid="149"/>
                                        </p:tgtEl>
                                        <p:attrNameLst>
                                          <p:attrName>style.visibility</p:attrName>
                                        </p:attrNameLst>
                                      </p:cBhvr>
                                      <p:to>
                                        <p:strVal val="visible"/>
                                      </p:to>
                                    </p:set>
                                    <p:animEffect transition="in" filter="blinds(horizontal)">
                                      <p:cBhvr>
                                        <p:cTn id="112" dur="500"/>
                                        <p:tgtEl>
                                          <p:spTgt spid="149"/>
                                        </p:tgtEl>
                                      </p:cBhvr>
                                    </p:animEffect>
                                  </p:childTnLst>
                                </p:cTn>
                              </p:par>
                            </p:childTnLst>
                          </p:cTn>
                        </p:par>
                      </p:childTnLst>
                    </p:cTn>
                  </p:par>
                </p:childTnLst>
              </p:cTn>
              <p:nextCondLst>
                <p:cond evt="onClick" delay="0">
                  <p:tgtEl>
                    <p:spTgt spid="61"/>
                  </p:tgtEl>
                </p:cond>
              </p:nextCondLst>
            </p:seq>
            <p:audio>
              <p:cMediaNode vol="80000">
                <p:cTn id="113" fill="hold" display="0">
                  <p:stCondLst>
                    <p:cond delay="indefinite"/>
                  </p:stCondLst>
                  <p:endCondLst>
                    <p:cond evt="onStopAudio" delay="0">
                      <p:tgtEl>
                        <p:sldTgt/>
                      </p:tgtEl>
                    </p:cond>
                  </p:endCondLst>
                </p:cTn>
                <p:tgtEl>
                  <p:spTgt spid="29"/>
                </p:tgtEl>
              </p:cMediaNode>
            </p:audio>
            <p:seq concurrent="1" nextAc="seek">
              <p:cTn id="114" restart="whenNotActive" fill="hold" evtFilter="cancelBubble" nodeType="interactiveSeq">
                <p:stCondLst>
                  <p:cond evt="onClick" delay="0">
                    <p:tgtEl>
                      <p:spTgt spid="31"/>
                    </p:tgtEl>
                  </p:cond>
                </p:stCondLst>
                <p:endSync evt="end" delay="0">
                  <p:rtn val="all"/>
                </p:endSync>
                <p:childTnLst>
                  <p:par>
                    <p:cTn id="115" fill="hold">
                      <p:stCondLst>
                        <p:cond delay="0"/>
                      </p:stCondLst>
                      <p:childTnLst>
                        <p:par>
                          <p:cTn id="116" fill="hold">
                            <p:stCondLst>
                              <p:cond delay="0"/>
                            </p:stCondLst>
                            <p:childTnLst>
                              <p:par>
                                <p:cTn id="117" presetID="14" presetClass="exit" presetSubtype="10" fill="hold" nodeType="clickEffect">
                                  <p:stCondLst>
                                    <p:cond delay="0"/>
                                  </p:stCondLst>
                                  <p:childTnLst>
                                    <p:animEffect transition="out" filter="randombar(horizontal)">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2161871" cy="7755969"/>
          </a:xfrm>
          <a:prstGeom prst="rect">
            <a:avLst/>
          </a:prstGeom>
        </p:spPr>
        <p:txBody>
          <a:bodyPr wrap="square" lIns="0" tIns="0" rIns="0" bIns="0" rtlCol="0" anchor="t">
            <a:spAutoFit/>
          </a:bodyPr>
          <a:lstStyle/>
          <a:p>
            <a:pPr algn="just"/>
            <a:r>
              <a:rPr lang="vi-VN" sz="7200" dirty="0">
                <a:latin typeface="+mj-lt"/>
              </a:rPr>
              <a:t>Có. Trong tài liệu “Canh tân đời sống các ban – hội đoàn”, theo tinh thần Công nghị Tổng Giáo phận 2022, đời sống đức tin của các ban- hội đoàn được đề cập toàn bộ trong chương 5, từ số 635 đến số 669. </a:t>
            </a:r>
            <a:endParaRPr lang="en-US" sz="1777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1917896" y="2353523"/>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43709" y="823976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3430850" y="5559040"/>
              <a:ext cx="7939407" cy="1569660"/>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=&gt; </a:t>
              </a:r>
              <a:r>
                <a:rPr lang="vi-VN" sz="4800" dirty="0">
                  <a:latin typeface="Times New Roman" panose="02020603050405020304" pitchFamily="18" charset="0"/>
                  <a:cs typeface="Times New Roman" panose="02020603050405020304" pitchFamily="18" charset="0"/>
                </a:rPr>
                <a:t>đức tin</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 </a:t>
              </a:r>
              <a:r>
                <a:rPr lang="vi-VN" sz="4800" dirty="0">
                  <a:latin typeface="Times New Roman" panose="02020603050405020304" pitchFamily="18" charset="0"/>
                  <a:cs typeface="Times New Roman" panose="02020603050405020304" pitchFamily="18" charset="0"/>
                </a:rPr>
                <a:t>635</a:t>
              </a:r>
              <a:r>
                <a:rPr lang="en-US" sz="4800" dirty="0">
                  <a:latin typeface="Times New Roman" panose="02020603050405020304" pitchFamily="18" charset="0"/>
                  <a:cs typeface="Times New Roman" panose="02020603050405020304" pitchFamily="18" charset="0"/>
                </a:rPr>
                <a:t> =&gt; </a:t>
              </a:r>
              <a:r>
                <a:rPr lang="vi-VN" sz="4800" dirty="0">
                  <a:latin typeface="Times New Roman" panose="02020603050405020304" pitchFamily="18" charset="0"/>
                  <a:cs typeface="Times New Roman" panose="02020603050405020304" pitchFamily="18" charset="0"/>
                </a:rPr>
                <a:t>637</a:t>
              </a:r>
              <a:endParaRPr lang="en-US" sz="4800" dirty="0">
                <a:latin typeface="Times New Roman" panose="02020603050405020304" pitchFamily="18" charset="0"/>
                <a:cs typeface="Times New Roman" panose="02020603050405020304" pitchFamily="18" charset="0"/>
              </a:endParaRP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37700" y="8257465"/>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grpSp>
        <p:nvGrpSpPr>
          <p:cNvPr id="80" name="Group 79">
            <a:extLst>
              <a:ext uri="{FF2B5EF4-FFF2-40B4-BE49-F238E27FC236}">
                <a16:creationId xmlns:a16="http://schemas.microsoft.com/office/drawing/2014/main" id="{2C01829E-B650-B047-ADEB-772786AFC022}"/>
              </a:ext>
            </a:extLst>
          </p:cNvPr>
          <p:cNvGrpSpPr/>
          <p:nvPr/>
        </p:nvGrpSpPr>
        <p:grpSpPr>
          <a:xfrm>
            <a:off x="14526372" y="8249789"/>
            <a:ext cx="2847258" cy="1074482"/>
            <a:chOff x="14537700" y="8252451"/>
            <a:chExt cx="2847258" cy="1074482"/>
          </a:xfrm>
        </p:grpSpPr>
        <p:sp>
          <p:nvSpPr>
            <p:cNvPr id="81" name="Round Diagonal Corner Rectangle 80">
              <a:extLst>
                <a:ext uri="{FF2B5EF4-FFF2-40B4-BE49-F238E27FC236}">
                  <a16:creationId xmlns:a16="http://schemas.microsoft.com/office/drawing/2014/main" id="{2663C4FE-CC48-824F-9949-BF8B18F3929F}"/>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82" name="TextBox 81">
              <a:extLst>
                <a:ext uri="{FF2B5EF4-FFF2-40B4-BE49-F238E27FC236}">
                  <a16:creationId xmlns:a16="http://schemas.microsoft.com/office/drawing/2014/main" id="{539D5265-E0B5-7945-99F9-0AB5DA3BAC6E}"/>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Tree>
    <p:extLst>
      <p:ext uri="{BB962C8B-B14F-4D97-AF65-F5344CB8AC3E}">
        <p14:creationId xmlns:p14="http://schemas.microsoft.com/office/powerpoint/2010/main" val="184882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83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88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42" fill="hold" nodeType="click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barn(outHorizontal)">
                                      <p:cBhvr>
                                        <p:cTn id="8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3"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84" fill="hold" display="0">
                  <p:stCondLst>
                    <p:cond delay="indefinite"/>
                  </p:stCondLst>
                  <p:endCondLst>
                    <p:cond evt="onStopAudio" delay="0">
                      <p:tgtEl>
                        <p:sldTgt/>
                      </p:tgtEl>
                    </p:cond>
                  </p:endCondLst>
                </p:cTn>
                <p:tgtEl>
                  <p:spTgt spid="153"/>
                </p:tgtEl>
              </p:cMediaNode>
            </p:audio>
            <p:seq concurrent="1" nextAc="seek">
              <p:cTn id="85" restart="whenNotActive" fill="hold" evtFilter="cancelBubble" nodeType="interactiveSeq">
                <p:stCondLst>
                  <p:cond evt="onClick" delay="0">
                    <p:tgtEl>
                      <p:spTgt spid="64"/>
                    </p:tgtEl>
                  </p:cond>
                </p:stCondLst>
                <p:endSync evt="end" delay="0">
                  <p:rtn val="all"/>
                </p:endSync>
                <p:childTnLst>
                  <p:par>
                    <p:cTn id="86" fill="hold">
                      <p:stCondLst>
                        <p:cond delay="0"/>
                      </p:stCondLst>
                      <p:childTnLst>
                        <p:par>
                          <p:cTn id="87" fill="hold">
                            <p:stCondLst>
                              <p:cond delay="0"/>
                            </p:stCondLst>
                            <p:childTnLst>
                              <p:par>
                                <p:cTn id="88" presetID="18" presetClass="entr" presetSubtype="12" fill="hold" nodeType="click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strips(downLeft)">
                                      <p:cBhvr>
                                        <p:cTn id="90" dur="500"/>
                                        <p:tgtEl>
                                          <p:spTgt spid="76"/>
                                        </p:tgtEl>
                                      </p:cBhvr>
                                    </p:animEffect>
                                  </p:childTnLst>
                                </p:cTn>
                              </p:par>
                              <p:par>
                                <p:cTn id="91" presetID="16" presetClass="entr" presetSubtype="42"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barn(outHorizontal)">
                                      <p:cBhvr>
                                        <p:cTn id="93" dur="500"/>
                                        <p:tgtEl>
                                          <p:spTgt spid="149"/>
                                        </p:tgtEl>
                                      </p:cBhvr>
                                    </p:animEffect>
                                  </p:childTnLst>
                                </p:cTn>
                              </p:par>
                              <p:par>
                                <p:cTn id="94" presetID="5" presetClass="exit" presetSubtype="10" fill="hold" nodeType="withEffect">
                                  <p:stCondLst>
                                    <p:cond delay="0"/>
                                  </p:stCondLst>
                                  <p:childTnLst>
                                    <p:animEffect transition="out" filter="checkerboard(across)">
                                      <p:cBhvr>
                                        <p:cTn id="95" dur="500"/>
                                        <p:tgtEl>
                                          <p:spTgt spid="80"/>
                                        </p:tgtEl>
                                      </p:cBhvr>
                                    </p:animEffect>
                                    <p:set>
                                      <p:cBhvr>
                                        <p:cTn id="96" dur="1" fill="hold">
                                          <p:stCondLst>
                                            <p:cond delay="499"/>
                                          </p:stCondLst>
                                        </p:cTn>
                                        <p:tgtEl>
                                          <p:spTgt spid="80"/>
                                        </p:tgtEl>
                                        <p:attrNameLst>
                                          <p:attrName>style.visibility</p:attrName>
                                        </p:attrNameLst>
                                      </p:cBhvr>
                                      <p:to>
                                        <p:strVal val="hidden"/>
                                      </p:to>
                                    </p:set>
                                  </p:childTnLst>
                                </p:cTn>
                              </p:par>
                              <p:par>
                                <p:cTn id="97" presetID="1" presetClass="mediacall" presetSubtype="0" fill="hold" nodeType="withEffect">
                                  <p:stCondLst>
                                    <p:cond delay="0"/>
                                  </p:stCondLst>
                                  <p:childTnLst>
                                    <p:cmd type="call" cmd="playFrom(0.0)">
                                      <p:cBhvr>
                                        <p:cTn id="98" dur="5093" fill="hold"/>
                                        <p:tgtEl>
                                          <p:spTgt spid="29"/>
                                        </p:tgtEl>
                                      </p:cBhvr>
                                    </p:cmd>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61"/>
                    </p:tgtEl>
                  </p:cond>
                </p:stCondLst>
                <p:endSync evt="end" delay="0">
                  <p:rtn val="all"/>
                </p:endSync>
                <p:childTnLst>
                  <p:par>
                    <p:cTn id="100" fill="hold">
                      <p:stCondLst>
                        <p:cond delay="0"/>
                      </p:stCondLst>
                      <p:childTnLst>
                        <p:par>
                          <p:cTn id="101" fill="hold">
                            <p:stCondLst>
                              <p:cond delay="0"/>
                            </p:stCondLst>
                            <p:childTnLst>
                              <p:par>
                                <p:cTn id="102" presetID="18" presetClass="entr" presetSubtype="12" fill="hold" nodeType="clickEffect">
                                  <p:stCondLst>
                                    <p:cond delay="0"/>
                                  </p:stCondLst>
                                  <p:childTnLst>
                                    <p:set>
                                      <p:cBhvr>
                                        <p:cTn id="103" dur="1" fill="hold">
                                          <p:stCondLst>
                                            <p:cond delay="0"/>
                                          </p:stCondLst>
                                        </p:cTn>
                                        <p:tgtEl>
                                          <p:spTgt spid="76"/>
                                        </p:tgtEl>
                                        <p:attrNameLst>
                                          <p:attrName>style.visibility</p:attrName>
                                        </p:attrNameLst>
                                      </p:cBhvr>
                                      <p:to>
                                        <p:strVal val="visible"/>
                                      </p:to>
                                    </p:set>
                                    <p:animEffect transition="in" filter="strips(downLeft)">
                                      <p:cBhvr>
                                        <p:cTn id="104" dur="500"/>
                                        <p:tgtEl>
                                          <p:spTgt spid="76"/>
                                        </p:tgtEl>
                                      </p:cBhvr>
                                    </p:animEffect>
                                  </p:childTnLst>
                                </p:cTn>
                              </p:par>
                              <p:par>
                                <p:cTn id="105" presetID="5" presetClass="exit" presetSubtype="10" fill="hold" nodeType="withEffect">
                                  <p:stCondLst>
                                    <p:cond delay="0"/>
                                  </p:stCondLst>
                                  <p:childTnLst>
                                    <p:animEffect transition="out" filter="checkerboard(across)">
                                      <p:cBhvr>
                                        <p:cTn id="106" dur="500"/>
                                        <p:tgtEl>
                                          <p:spTgt spid="80"/>
                                        </p:tgtEl>
                                      </p:cBhvr>
                                    </p:animEffect>
                                    <p:set>
                                      <p:cBhvr>
                                        <p:cTn id="107" dur="1" fill="hold">
                                          <p:stCondLst>
                                            <p:cond delay="499"/>
                                          </p:stCondLst>
                                        </p:cTn>
                                        <p:tgtEl>
                                          <p:spTgt spid="80"/>
                                        </p:tgtEl>
                                        <p:attrNameLst>
                                          <p:attrName>style.visibility</p:attrName>
                                        </p:attrNameLst>
                                      </p:cBhvr>
                                      <p:to>
                                        <p:strVal val="hidden"/>
                                      </p:to>
                                    </p:set>
                                  </p:childTnLst>
                                </p:cTn>
                              </p:par>
                              <p:par>
                                <p:cTn id="108" presetID="1" presetClass="mediacall" presetSubtype="0" fill="hold" nodeType="withEffect">
                                  <p:stCondLst>
                                    <p:cond delay="0"/>
                                  </p:stCondLst>
                                  <p:childTnLst>
                                    <p:cmd type="call" cmd="playFrom(0.0)">
                                      <p:cBhvr>
                                        <p:cTn id="109" dur="5093" fill="hold"/>
                                        <p:tgtEl>
                                          <p:spTgt spid="153"/>
                                        </p:tgtEl>
                                      </p:cBhvr>
                                    </p:cmd>
                                  </p:childTnLst>
                                </p:cTn>
                              </p:par>
                              <p:par>
                                <p:cTn id="110" presetID="3" presetClass="entr" presetSubtype="10" fill="hold" nodeType="withEffect">
                                  <p:stCondLst>
                                    <p:cond delay="0"/>
                                  </p:stCondLst>
                                  <p:childTnLst>
                                    <p:set>
                                      <p:cBhvr>
                                        <p:cTn id="111" dur="1" fill="hold">
                                          <p:stCondLst>
                                            <p:cond delay="0"/>
                                          </p:stCondLst>
                                        </p:cTn>
                                        <p:tgtEl>
                                          <p:spTgt spid="149"/>
                                        </p:tgtEl>
                                        <p:attrNameLst>
                                          <p:attrName>style.visibility</p:attrName>
                                        </p:attrNameLst>
                                      </p:cBhvr>
                                      <p:to>
                                        <p:strVal val="visible"/>
                                      </p:to>
                                    </p:set>
                                    <p:animEffect transition="in" filter="blinds(horizontal)">
                                      <p:cBhvr>
                                        <p:cTn id="112" dur="500"/>
                                        <p:tgtEl>
                                          <p:spTgt spid="149"/>
                                        </p:tgtEl>
                                      </p:cBhvr>
                                    </p:animEffect>
                                  </p:childTnLst>
                                </p:cTn>
                              </p:par>
                            </p:childTnLst>
                          </p:cTn>
                        </p:par>
                      </p:childTnLst>
                    </p:cTn>
                  </p:par>
                </p:childTnLst>
              </p:cTn>
              <p:nextCondLst>
                <p:cond evt="onClick" delay="0">
                  <p:tgtEl>
                    <p:spTgt spid="61"/>
                  </p:tgtEl>
                </p:cond>
              </p:nextCondLst>
            </p:seq>
            <p:audio>
              <p:cMediaNode vol="80000">
                <p:cTn id="113" fill="hold" display="0">
                  <p:stCondLst>
                    <p:cond delay="indefinite"/>
                  </p:stCondLst>
                  <p:endCondLst>
                    <p:cond evt="onStopAudio" delay="0">
                      <p:tgtEl>
                        <p:sldTgt/>
                      </p:tgtEl>
                    </p:cond>
                  </p:endCondLst>
                </p:cTn>
                <p:tgtEl>
                  <p:spTgt spid="29"/>
                </p:tgtEl>
              </p:cMediaNode>
            </p:audio>
            <p:seq concurrent="1" nextAc="seek">
              <p:cTn id="114" restart="whenNotActive" fill="hold" evtFilter="cancelBubble" nodeType="interactiveSeq">
                <p:stCondLst>
                  <p:cond evt="onClick" delay="0">
                    <p:tgtEl>
                      <p:spTgt spid="31"/>
                    </p:tgtEl>
                  </p:cond>
                </p:stCondLst>
                <p:endSync evt="end" delay="0">
                  <p:rtn val="all"/>
                </p:endSync>
                <p:childTnLst>
                  <p:par>
                    <p:cTn id="115" fill="hold">
                      <p:stCondLst>
                        <p:cond delay="0"/>
                      </p:stCondLst>
                      <p:childTnLst>
                        <p:par>
                          <p:cTn id="116" fill="hold">
                            <p:stCondLst>
                              <p:cond delay="0"/>
                            </p:stCondLst>
                            <p:childTnLst>
                              <p:par>
                                <p:cTn id="117" presetID="14" presetClass="exit" presetSubtype="10" fill="hold" nodeType="clickEffect">
                                  <p:stCondLst>
                                    <p:cond delay="0"/>
                                  </p:stCondLst>
                                  <p:childTnLst>
                                    <p:animEffect transition="out" filter="randombar(horizontal)">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1119302" y="2840279"/>
            <a:ext cx="12161871" cy="6463308"/>
          </a:xfrm>
          <a:prstGeom prst="rect">
            <a:avLst/>
          </a:prstGeom>
        </p:spPr>
        <p:txBody>
          <a:bodyPr wrap="square" lIns="0" tIns="0" rIns="0" bIns="0" rtlCol="0" anchor="t">
            <a:spAutoFit/>
          </a:bodyPr>
          <a:lstStyle/>
          <a:p>
            <a:pPr algn="just"/>
            <a:r>
              <a:rPr lang="vi-VN" sz="6000" dirty="0">
                <a:latin typeface="+mj-lt"/>
              </a:rPr>
              <a:t>Về đời sống hội đoàn, trong chương 5 của sách “Canh tân đời sống đức tin” đã đề cập đến đời sống hội đoàn ở bốn khía cạnh sau: bản chất hội đoàn; canh tân sinh hoạt hội đoàn; thống nhất cơ cấu tổ chức hội đoàn; hướng dẫn thiết lập quy chế hội đoàn cấp giáo xứ.</a:t>
            </a:r>
            <a:endParaRPr lang="en-US" sz="595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3</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7697" y="6133051"/>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1934095" y="2090020"/>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4002779" y="4512477"/>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99156" y="4459796"/>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96719" y="4301120"/>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883573" y="4705723"/>
              <a:ext cx="9140229" cy="707886"/>
            </a:xfrm>
            <a:prstGeom prst="rect">
              <a:avLst/>
            </a:prstGeom>
            <a:noFill/>
          </p:spPr>
          <p:txBody>
            <a:bodyPr wrap="square" rtlCol="0">
              <a:spAutoFit/>
            </a:bodyPr>
            <a:lstStyle/>
            <a:p>
              <a:pPr algn="just"/>
              <a:endParaRPr lang="en-US" sz="4000" dirty="0">
                <a:latin typeface="+mj-lt"/>
                <a:cs typeface="Times New Roman" panose="02020603050405020304" pitchFamily="18" charset="0"/>
              </a:endParaRPr>
            </a:p>
          </p:txBody>
        </p:sp>
      </p:grpSp>
      <p:grpSp>
        <p:nvGrpSpPr>
          <p:cNvPr id="79" name="Group 78">
            <a:extLst>
              <a:ext uri="{FF2B5EF4-FFF2-40B4-BE49-F238E27FC236}">
                <a16:creationId xmlns:a16="http://schemas.microsoft.com/office/drawing/2014/main" id="{CD73169A-ED16-B349-94BE-0D9AC1097740}"/>
              </a:ext>
            </a:extLst>
          </p:cNvPr>
          <p:cNvGrpSpPr/>
          <p:nvPr/>
        </p:nvGrpSpPr>
        <p:grpSpPr>
          <a:xfrm>
            <a:off x="14537694" y="6133051"/>
            <a:ext cx="2847258" cy="1066800"/>
            <a:chOff x="14537700" y="6134100"/>
            <a:chExt cx="2847258" cy="1066800"/>
          </a:xfrm>
        </p:grpSpPr>
        <p:sp>
          <p:nvSpPr>
            <p:cNvPr id="80" name="Round Diagonal Corner Rectangle 79">
              <a:extLst>
                <a:ext uri="{FF2B5EF4-FFF2-40B4-BE49-F238E27FC236}">
                  <a16:creationId xmlns:a16="http://schemas.microsoft.com/office/drawing/2014/main" id="{2925421A-73DC-B040-A5D7-8F0E03F15209}"/>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81" name="TextBox 80">
              <a:extLst>
                <a:ext uri="{FF2B5EF4-FFF2-40B4-BE49-F238E27FC236}">
                  <a16:creationId xmlns:a16="http://schemas.microsoft.com/office/drawing/2014/main" id="{5C640DF2-E665-1F45-A4A0-58E78785A5BB}"/>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spTree>
    <p:extLst>
      <p:ext uri="{BB962C8B-B14F-4D97-AF65-F5344CB8AC3E}">
        <p14:creationId xmlns:p14="http://schemas.microsoft.com/office/powerpoint/2010/main" val="424037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06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11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42" fill="hold"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barn(outHorizontal)">
                                      <p:cBhvr>
                                        <p:cTn id="8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3"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84" restart="whenNotActive" fill="hold" evtFilter="cancelBubble" nodeType="interactiveSeq">
                <p:stCondLst>
                  <p:cond evt="onClick" delay="0">
                    <p:tgtEl>
                      <p:spTgt spid="61"/>
                    </p:tgtEl>
                  </p:cond>
                </p:stCondLst>
                <p:endSync evt="end" delay="0">
                  <p:rtn val="all"/>
                </p:endSync>
                <p:childTnLst>
                  <p:par>
                    <p:cTn id="85" fill="hold">
                      <p:stCondLst>
                        <p:cond delay="0"/>
                      </p:stCondLst>
                      <p:childTnLst>
                        <p:par>
                          <p:cTn id="86" fill="hold">
                            <p:stCondLst>
                              <p:cond delay="0"/>
                            </p:stCondLst>
                            <p:childTnLst>
                              <p:par>
                                <p:cTn id="87" presetID="18" presetClass="entr" presetSubtype="12" fill="hold" nodeType="click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strips(downLeft)">
                                      <p:cBhvr>
                                        <p:cTn id="89" dur="500"/>
                                        <p:tgtEl>
                                          <p:spTgt spid="48"/>
                                        </p:tgtEl>
                                      </p:cBhvr>
                                    </p:animEffect>
                                  </p:childTnLst>
                                  <p:subTnLst>
                                    <p:audio>
                                      <p:cMediaNode>
                                        <p:cTn display="0" masterRel="sameClick">
                                          <p:stCondLst>
                                            <p:cond evt="begin" delay="0">
                                              <p:tn val="87"/>
                                            </p:cond>
                                          </p:stCondLst>
                                          <p:endCondLst>
                                            <p:cond evt="onStopAudio" delay="0">
                                              <p:tgtEl>
                                                <p:sldTgt/>
                                              </p:tgtEl>
                                            </p:cond>
                                          </p:endCondLst>
                                        </p:cTn>
                                        <p:tgtEl>
                                          <p:sndTgt r:embed="rId5" name="applause.wav"/>
                                        </p:tgtEl>
                                      </p:cMediaNode>
                                    </p:audio>
                                  </p:subTnLst>
                                </p:cTn>
                              </p:par>
                              <p:par>
                                <p:cTn id="90" presetID="5" presetClass="exit" presetSubtype="10" fill="hold" nodeType="withEffect">
                                  <p:stCondLst>
                                    <p:cond delay="0"/>
                                  </p:stCondLst>
                                  <p:childTnLst>
                                    <p:animEffect transition="out" filter="checkerboard(across)">
                                      <p:cBhvr>
                                        <p:cTn id="91" dur="500"/>
                                        <p:tgtEl>
                                          <p:spTgt spid="79"/>
                                        </p:tgtEl>
                                      </p:cBhvr>
                                    </p:animEffect>
                                    <p:set>
                                      <p:cBhvr>
                                        <p:cTn id="92" dur="1" fill="hold">
                                          <p:stCondLst>
                                            <p:cond delay="499"/>
                                          </p:stCondLst>
                                        </p:cTn>
                                        <p:tgtEl>
                                          <p:spTgt spid="79"/>
                                        </p:tgtEl>
                                        <p:attrNameLst>
                                          <p:attrName>style.visibility</p:attrName>
                                        </p:attrNameLst>
                                      </p:cBhvr>
                                      <p:to>
                                        <p:strVal val="hidden"/>
                                      </p:to>
                                    </p:set>
                                  </p:childTnLst>
                                </p:cTn>
                              </p:par>
                              <p:par>
                                <p:cTn id="93" presetID="16" presetClass="entr" presetSubtype="42"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animEffect transition="in" filter="barn(outHorizontal)">
                                      <p:cBhvr>
                                        <p:cTn id="95" dur="500"/>
                                        <p:tgtEl>
                                          <p:spTgt spid="76"/>
                                        </p:tgtEl>
                                      </p:cBhvr>
                                    </p:animEffect>
                                  </p:childTnLst>
                                </p:cTn>
                              </p:par>
                            </p:childTnLst>
                          </p:cTn>
                        </p:par>
                      </p:childTnLst>
                    </p:cTn>
                  </p:par>
                </p:childTnLst>
              </p:cTn>
              <p:nextCondLst>
                <p:cond evt="onClick" delay="0">
                  <p:tgtEl>
                    <p:spTgt spid="61"/>
                  </p:tgtEl>
                </p:cond>
              </p:nextCondLst>
            </p:seq>
            <p:seq concurrent="1" nextAc="seek">
              <p:cTn id="96" restart="whenNotActive" fill="hold" evtFilter="cancelBubble" nodeType="interactiveSeq">
                <p:stCondLst>
                  <p:cond evt="onClick" delay="0">
                    <p:tgtEl>
                      <p:spTgt spid="64"/>
                    </p:tgtEl>
                  </p:cond>
                </p:stCondLst>
                <p:endSync evt="end" delay="0">
                  <p:rtn val="all"/>
                </p:endSync>
                <p:childTnLst>
                  <p:par>
                    <p:cTn id="97" fill="hold">
                      <p:stCondLst>
                        <p:cond delay="0"/>
                      </p:stCondLst>
                      <p:childTnLst>
                        <p:par>
                          <p:cTn id="98" fill="hold">
                            <p:stCondLst>
                              <p:cond delay="0"/>
                            </p:stCondLst>
                            <p:childTnLst>
                              <p:par>
                                <p:cTn id="99" presetID="18" presetClass="entr" presetSubtype="12" fill="hold" nodeType="click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strips(downLeft)">
                                      <p:cBhvr>
                                        <p:cTn id="101" dur="500"/>
                                        <p:tgtEl>
                                          <p:spTgt spid="48"/>
                                        </p:tgtEl>
                                      </p:cBhvr>
                                    </p:animEffect>
                                  </p:childTnLst>
                                </p:cTn>
                              </p:par>
                              <p:par>
                                <p:cTn id="102" presetID="5" presetClass="exit" presetSubtype="10" fill="hold" nodeType="withEffect">
                                  <p:stCondLst>
                                    <p:cond delay="0"/>
                                  </p:stCondLst>
                                  <p:childTnLst>
                                    <p:animEffect transition="out" filter="checkerboard(across)">
                                      <p:cBhvr>
                                        <p:cTn id="103" dur="500"/>
                                        <p:tgtEl>
                                          <p:spTgt spid="79"/>
                                        </p:tgtEl>
                                      </p:cBhvr>
                                    </p:animEffect>
                                    <p:set>
                                      <p:cBhvr>
                                        <p:cTn id="104" dur="1" fill="hold">
                                          <p:stCondLst>
                                            <p:cond delay="499"/>
                                          </p:stCondLst>
                                        </p:cTn>
                                        <p:tgtEl>
                                          <p:spTgt spid="7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blinds(horizontal)">
                                      <p:cBhvr>
                                        <p:cTn id="109" dur="500"/>
                                        <p:tgtEl>
                                          <p:spTgt spid="76"/>
                                        </p:tgtEl>
                                      </p:cBhvr>
                                    </p:animEffect>
                                  </p:childTnLst>
                                </p:cTn>
                              </p:par>
                            </p:childTnLst>
                          </p:cTn>
                        </p:par>
                      </p:childTnLst>
                    </p:cTn>
                  </p:par>
                </p:childTnLst>
              </p:cTn>
              <p:nextCondLst>
                <p:cond evt="onClick" delay="0">
                  <p:tgtEl>
                    <p:spTgt spid="64"/>
                  </p:tgtEl>
                </p:cond>
              </p:nextCondLst>
            </p:seq>
            <p:seq concurrent="1" nextAc="seek">
              <p:cTn id="110" restart="whenNotActive" fill="hold" evtFilter="cancelBubble" nodeType="interactiveSeq">
                <p:stCondLst>
                  <p:cond evt="onClick" delay="0">
                    <p:tgtEl>
                      <p:spTgt spid="31"/>
                    </p:tgtEl>
                  </p:cond>
                </p:stCondLst>
                <p:endSync evt="end" delay="0">
                  <p:rtn val="all"/>
                </p:endSync>
                <p:childTnLst>
                  <p:par>
                    <p:cTn id="111" fill="hold">
                      <p:stCondLst>
                        <p:cond delay="0"/>
                      </p:stCondLst>
                      <p:childTnLst>
                        <p:par>
                          <p:cTn id="112" fill="hold">
                            <p:stCondLst>
                              <p:cond delay="0"/>
                            </p:stCondLst>
                            <p:childTnLst>
                              <p:par>
                                <p:cTn id="113" presetID="14" presetClass="exit" presetSubtype="10" fill="hold" nodeType="clickEffect">
                                  <p:stCondLst>
                                    <p:cond delay="0"/>
                                  </p:stCondLst>
                                  <p:childTnLst>
                                    <p:animEffect transition="out" filter="randombar(horizontal)">
                                      <p:cBhvr>
                                        <p:cTn id="114" dur="500"/>
                                        <p:tgtEl>
                                          <p:spTgt spid="48"/>
                                        </p:tgtEl>
                                      </p:cBhvr>
                                    </p:animEffect>
                                    <p:set>
                                      <p:cBhvr>
                                        <p:cTn id="115"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2161871" cy="7478970"/>
          </a:xfrm>
          <a:prstGeom prst="rect">
            <a:avLst/>
          </a:prstGeom>
        </p:spPr>
        <p:txBody>
          <a:bodyPr wrap="square" lIns="0" tIns="0" rIns="0" bIns="0" rtlCol="0" anchor="t">
            <a:spAutoFit/>
          </a:bodyPr>
          <a:lstStyle/>
          <a:p>
            <a:pPr algn="just"/>
            <a:r>
              <a:rPr lang="vi-VN" sz="5400" dirty="0">
                <a:latin typeface="Times New Roman" panose="02020603050405020304" pitchFamily="18" charset="0"/>
                <a:cs typeface="Times New Roman" panose="02020603050405020304" pitchFamily="18" charset="0"/>
              </a:rPr>
              <a:t>Các ban – hội đoàn hay hiệp hội là các đoàn thể giáo dân cùng sống theo một linh đạo, hoặc cổ vũ việc phụng tự công hay học thuyết Ki-tô giáo, hoặc thực hiện các việc tông đồ khác, và đem tinh thần Ki-tô giáo vào các lĩnh vực trần thế. Thông thường, mỗi ban- hội đoàn nhận một người lãnh đạo, để noi gương nhân đức hay sống theo lời dạy của ngài. </a:t>
            </a:r>
            <a:endParaRPr lang="en-US" sz="4000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4</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2468125" y="2259929"/>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24835" y="8231592"/>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3430850" y="5559040"/>
              <a:ext cx="7939407" cy="1569660"/>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 </a:t>
              </a:r>
              <a:r>
                <a:rPr lang="vi-VN" sz="4800" dirty="0">
                  <a:latin typeface="Times New Roman" panose="02020603050405020304" pitchFamily="18" charset="0"/>
                  <a:cs typeface="Times New Roman" panose="02020603050405020304" pitchFamily="18" charset="0"/>
                </a:rPr>
                <a:t>người lãnh đạo</a:t>
              </a:r>
              <a:r>
                <a:rPr lang="en-US" sz="4800" dirty="0">
                  <a:latin typeface="Times New Roman" panose="02020603050405020304" pitchFamily="18" charset="0"/>
                  <a:cs typeface="Times New Roman" panose="02020603050405020304" pitchFamily="18" charset="0"/>
                </a:rPr>
                <a:t> =&gt; </a:t>
              </a:r>
              <a:r>
                <a:rPr lang="vi-VN" sz="4800" dirty="0">
                  <a:latin typeface="Times New Roman" panose="02020603050405020304" pitchFamily="18" charset="0"/>
                  <a:cs typeface="Times New Roman" panose="02020603050405020304" pitchFamily="18" charset="0"/>
                </a:rPr>
                <a:t>vị thánh Bổn mạng</a:t>
              </a:r>
              <a:endParaRPr lang="en-US" sz="4800" dirty="0">
                <a:latin typeface="Times New Roman" panose="02020603050405020304" pitchFamily="18" charset="0"/>
                <a:cs typeface="Times New Roman" panose="02020603050405020304" pitchFamily="18" charset="0"/>
              </a:endParaRP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55463" y="8256292"/>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grpSp>
        <p:nvGrpSpPr>
          <p:cNvPr id="80" name="Group 79">
            <a:extLst>
              <a:ext uri="{FF2B5EF4-FFF2-40B4-BE49-F238E27FC236}">
                <a16:creationId xmlns:a16="http://schemas.microsoft.com/office/drawing/2014/main" id="{2984925A-D625-F240-9500-9F515EE526E9}"/>
              </a:ext>
            </a:extLst>
          </p:cNvPr>
          <p:cNvGrpSpPr/>
          <p:nvPr/>
        </p:nvGrpSpPr>
        <p:grpSpPr>
          <a:xfrm>
            <a:off x="14538593" y="8249930"/>
            <a:ext cx="2847258" cy="1074482"/>
            <a:chOff x="14537700" y="8252451"/>
            <a:chExt cx="2847258" cy="1074482"/>
          </a:xfrm>
        </p:grpSpPr>
        <p:sp>
          <p:nvSpPr>
            <p:cNvPr id="81" name="Round Diagonal Corner Rectangle 80">
              <a:extLst>
                <a:ext uri="{FF2B5EF4-FFF2-40B4-BE49-F238E27FC236}">
                  <a16:creationId xmlns:a16="http://schemas.microsoft.com/office/drawing/2014/main" id="{29A2684F-77B7-BB42-A413-807EFF66270F}"/>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82" name="TextBox 81">
              <a:extLst>
                <a:ext uri="{FF2B5EF4-FFF2-40B4-BE49-F238E27FC236}">
                  <a16:creationId xmlns:a16="http://schemas.microsoft.com/office/drawing/2014/main" id="{CC746E98-CF74-AE47-8442-AC3133416D59}"/>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Tree>
    <p:extLst>
      <p:ext uri="{BB962C8B-B14F-4D97-AF65-F5344CB8AC3E}">
        <p14:creationId xmlns:p14="http://schemas.microsoft.com/office/powerpoint/2010/main" val="42240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405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455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42" fill="hold" nodeType="click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barn(outHorizontal)">
                                      <p:cBhvr>
                                        <p:cTn id="8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3"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84" fill="hold" display="0">
                  <p:stCondLst>
                    <p:cond delay="indefinite"/>
                  </p:stCondLst>
                  <p:endCondLst>
                    <p:cond evt="onStopAudio" delay="0">
                      <p:tgtEl>
                        <p:sldTgt/>
                      </p:tgtEl>
                    </p:cond>
                  </p:endCondLst>
                </p:cTn>
                <p:tgtEl>
                  <p:spTgt spid="153"/>
                </p:tgtEl>
              </p:cMediaNode>
            </p:audio>
            <p:seq concurrent="1" nextAc="seek">
              <p:cTn id="85" restart="whenNotActive" fill="hold" evtFilter="cancelBubble" nodeType="interactiveSeq">
                <p:stCondLst>
                  <p:cond evt="onClick" delay="0">
                    <p:tgtEl>
                      <p:spTgt spid="64"/>
                    </p:tgtEl>
                  </p:cond>
                </p:stCondLst>
                <p:endSync evt="end" delay="0">
                  <p:rtn val="all"/>
                </p:endSync>
                <p:childTnLst>
                  <p:par>
                    <p:cTn id="86" fill="hold">
                      <p:stCondLst>
                        <p:cond delay="0"/>
                      </p:stCondLst>
                      <p:childTnLst>
                        <p:par>
                          <p:cTn id="87" fill="hold">
                            <p:stCondLst>
                              <p:cond delay="0"/>
                            </p:stCondLst>
                            <p:childTnLst>
                              <p:par>
                                <p:cTn id="88" presetID="18" presetClass="entr" presetSubtype="12" fill="hold" nodeType="click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strips(downLeft)">
                                      <p:cBhvr>
                                        <p:cTn id="90" dur="500"/>
                                        <p:tgtEl>
                                          <p:spTgt spid="76"/>
                                        </p:tgtEl>
                                      </p:cBhvr>
                                    </p:animEffect>
                                  </p:childTnLst>
                                </p:cTn>
                              </p:par>
                              <p:par>
                                <p:cTn id="91" presetID="16" presetClass="entr" presetSubtype="42"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barn(outHorizontal)">
                                      <p:cBhvr>
                                        <p:cTn id="93" dur="500"/>
                                        <p:tgtEl>
                                          <p:spTgt spid="149"/>
                                        </p:tgtEl>
                                      </p:cBhvr>
                                    </p:animEffect>
                                  </p:childTnLst>
                                </p:cTn>
                              </p:par>
                              <p:par>
                                <p:cTn id="94" presetID="1" presetClass="mediacall" presetSubtype="0" fill="hold" nodeType="withEffect">
                                  <p:stCondLst>
                                    <p:cond delay="0"/>
                                  </p:stCondLst>
                                  <p:childTnLst>
                                    <p:cmd type="call" cmd="playFrom(0.0)">
                                      <p:cBhvr>
                                        <p:cTn id="95" dur="5093" fill="hold"/>
                                        <p:tgtEl>
                                          <p:spTgt spid="29"/>
                                        </p:tgtEl>
                                      </p:cBhvr>
                                    </p:cmd>
                                  </p:childTnLst>
                                </p:cTn>
                              </p:par>
                              <p:par>
                                <p:cTn id="96" presetID="10" presetClass="exit" presetSubtype="0" fill="hold" nodeType="withEffect">
                                  <p:stCondLst>
                                    <p:cond delay="0"/>
                                  </p:stCondLst>
                                  <p:childTnLst>
                                    <p:animEffect transition="out" filter="fade">
                                      <p:cBhvr>
                                        <p:cTn id="97" dur="500"/>
                                        <p:tgtEl>
                                          <p:spTgt spid="80"/>
                                        </p:tgtEl>
                                      </p:cBhvr>
                                    </p:animEffect>
                                    <p:set>
                                      <p:cBhvr>
                                        <p:cTn id="98" dur="1" fill="hold">
                                          <p:stCondLst>
                                            <p:cond delay="499"/>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61"/>
                    </p:tgtEl>
                  </p:cond>
                </p:stCondLst>
                <p:endSync evt="end" delay="0">
                  <p:rtn val="all"/>
                </p:endSync>
                <p:childTnLst>
                  <p:par>
                    <p:cTn id="100" fill="hold">
                      <p:stCondLst>
                        <p:cond delay="0"/>
                      </p:stCondLst>
                      <p:childTnLst>
                        <p:par>
                          <p:cTn id="101" fill="hold">
                            <p:stCondLst>
                              <p:cond delay="0"/>
                            </p:stCondLst>
                            <p:childTnLst>
                              <p:par>
                                <p:cTn id="102" presetID="18" presetClass="entr" presetSubtype="12" fill="hold" nodeType="clickEffect">
                                  <p:stCondLst>
                                    <p:cond delay="0"/>
                                  </p:stCondLst>
                                  <p:childTnLst>
                                    <p:set>
                                      <p:cBhvr>
                                        <p:cTn id="103" dur="1" fill="hold">
                                          <p:stCondLst>
                                            <p:cond delay="0"/>
                                          </p:stCondLst>
                                        </p:cTn>
                                        <p:tgtEl>
                                          <p:spTgt spid="76"/>
                                        </p:tgtEl>
                                        <p:attrNameLst>
                                          <p:attrName>style.visibility</p:attrName>
                                        </p:attrNameLst>
                                      </p:cBhvr>
                                      <p:to>
                                        <p:strVal val="visible"/>
                                      </p:to>
                                    </p:set>
                                    <p:animEffect transition="in" filter="strips(downLeft)">
                                      <p:cBhvr>
                                        <p:cTn id="104" dur="500"/>
                                        <p:tgtEl>
                                          <p:spTgt spid="76"/>
                                        </p:tgtEl>
                                      </p:cBhvr>
                                    </p:animEffect>
                                  </p:childTnLst>
                                </p:cTn>
                              </p:par>
                              <p:par>
                                <p:cTn id="105" presetID="1" presetClass="mediacall" presetSubtype="0" fill="hold" nodeType="withEffect">
                                  <p:stCondLst>
                                    <p:cond delay="0"/>
                                  </p:stCondLst>
                                  <p:childTnLst>
                                    <p:cmd type="call" cmd="playFrom(0.0)">
                                      <p:cBhvr>
                                        <p:cTn id="106" dur="5093" fill="hold"/>
                                        <p:tgtEl>
                                          <p:spTgt spid="153"/>
                                        </p:tgtEl>
                                      </p:cBhvr>
                                    </p:cmd>
                                  </p:childTnLst>
                                </p:cTn>
                              </p:par>
                              <p:par>
                                <p:cTn id="107" presetID="10" presetClass="exit" presetSubtype="0" fill="hold" nodeType="withEffect">
                                  <p:stCondLst>
                                    <p:cond delay="0"/>
                                  </p:stCondLst>
                                  <p:childTnLst>
                                    <p:animEffect transition="out" filter="fade">
                                      <p:cBhvr>
                                        <p:cTn id="108" dur="500"/>
                                        <p:tgtEl>
                                          <p:spTgt spid="80"/>
                                        </p:tgtEl>
                                      </p:cBhvr>
                                    </p:animEffect>
                                    <p:set>
                                      <p:cBhvr>
                                        <p:cTn id="109" dur="1" fill="hold">
                                          <p:stCondLst>
                                            <p:cond delay="499"/>
                                          </p:stCondLst>
                                        </p:cTn>
                                        <p:tgtEl>
                                          <p:spTgt spid="80"/>
                                        </p:tgtEl>
                                        <p:attrNameLst>
                                          <p:attrName>style.visibility</p:attrName>
                                        </p:attrNameLst>
                                      </p:cBhvr>
                                      <p:to>
                                        <p:strVal val="hidden"/>
                                      </p:to>
                                    </p:set>
                                  </p:childTnLst>
                                </p:cTn>
                              </p:par>
                              <p:par>
                                <p:cTn id="110" presetID="3" presetClass="entr" presetSubtype="10" fill="hold" nodeType="withEffect">
                                  <p:stCondLst>
                                    <p:cond delay="0"/>
                                  </p:stCondLst>
                                  <p:childTnLst>
                                    <p:set>
                                      <p:cBhvr>
                                        <p:cTn id="111" dur="1" fill="hold">
                                          <p:stCondLst>
                                            <p:cond delay="0"/>
                                          </p:stCondLst>
                                        </p:cTn>
                                        <p:tgtEl>
                                          <p:spTgt spid="149"/>
                                        </p:tgtEl>
                                        <p:attrNameLst>
                                          <p:attrName>style.visibility</p:attrName>
                                        </p:attrNameLst>
                                      </p:cBhvr>
                                      <p:to>
                                        <p:strVal val="visible"/>
                                      </p:to>
                                    </p:set>
                                    <p:animEffect transition="in" filter="blinds(horizontal)">
                                      <p:cBhvr>
                                        <p:cTn id="112" dur="500"/>
                                        <p:tgtEl>
                                          <p:spTgt spid="149"/>
                                        </p:tgtEl>
                                      </p:cBhvr>
                                    </p:animEffect>
                                  </p:childTnLst>
                                </p:cTn>
                              </p:par>
                            </p:childTnLst>
                          </p:cTn>
                        </p:par>
                      </p:childTnLst>
                    </p:cTn>
                  </p:par>
                </p:childTnLst>
              </p:cTn>
              <p:nextCondLst>
                <p:cond evt="onClick" delay="0">
                  <p:tgtEl>
                    <p:spTgt spid="61"/>
                  </p:tgtEl>
                </p:cond>
              </p:nextCondLst>
            </p:seq>
            <p:audio>
              <p:cMediaNode vol="80000">
                <p:cTn id="113" fill="hold" display="0">
                  <p:stCondLst>
                    <p:cond delay="indefinite"/>
                  </p:stCondLst>
                  <p:endCondLst>
                    <p:cond evt="onStopAudio" delay="0">
                      <p:tgtEl>
                        <p:sldTgt/>
                      </p:tgtEl>
                    </p:cond>
                  </p:endCondLst>
                </p:cTn>
                <p:tgtEl>
                  <p:spTgt spid="29"/>
                </p:tgtEl>
              </p:cMediaNode>
            </p:audio>
            <p:seq concurrent="1" nextAc="seek">
              <p:cTn id="114" restart="whenNotActive" fill="hold" evtFilter="cancelBubble" nodeType="interactiveSeq">
                <p:stCondLst>
                  <p:cond evt="onClick" delay="0">
                    <p:tgtEl>
                      <p:spTgt spid="31"/>
                    </p:tgtEl>
                  </p:cond>
                </p:stCondLst>
                <p:endSync evt="end" delay="0">
                  <p:rtn val="all"/>
                </p:endSync>
                <p:childTnLst>
                  <p:par>
                    <p:cTn id="115" fill="hold">
                      <p:stCondLst>
                        <p:cond delay="0"/>
                      </p:stCondLst>
                      <p:childTnLst>
                        <p:par>
                          <p:cTn id="116" fill="hold">
                            <p:stCondLst>
                              <p:cond delay="0"/>
                            </p:stCondLst>
                            <p:childTnLst>
                              <p:par>
                                <p:cTn id="117" presetID="14" presetClass="exit" presetSubtype="10" fill="hold" nodeType="clickEffect">
                                  <p:stCondLst>
                                    <p:cond delay="0"/>
                                  </p:stCondLst>
                                  <p:childTnLst>
                                    <p:animEffect transition="out" filter="randombar(horizontal)">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1119302" y="2840279"/>
            <a:ext cx="12161871" cy="7109639"/>
          </a:xfrm>
          <a:prstGeom prst="rect">
            <a:avLst/>
          </a:prstGeom>
        </p:spPr>
        <p:txBody>
          <a:bodyPr wrap="square" lIns="0" tIns="0" rIns="0" bIns="0" rtlCol="0" anchor="t">
            <a:spAutoFit/>
          </a:bodyPr>
          <a:lstStyle/>
          <a:p>
            <a:pPr algn="just"/>
            <a:r>
              <a:rPr lang="vi-VN" sz="6600" dirty="0">
                <a:latin typeface="+mj-lt"/>
              </a:rPr>
              <a:t>Bản chất ban hội đoàn là một cộng đoàn Ki-tô hữu được hướng dẫn bởi Chúa Thánh Thần, Đấng thiết lập sự hiệp thông trong Hội Thánh, để các thành viên trong hội đoàn cùng nhau xây dựng giáo xứ và Hội Thánh là Nhiệm thể Chúa Ki-tô.</a:t>
            </a:r>
            <a:endParaRPr lang="en-US" sz="400000" b="1"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5</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6890" y="6134374"/>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1708165" y="2471493"/>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4002779" y="4512477"/>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99156" y="4459796"/>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96719" y="4301120"/>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883573" y="4705723"/>
              <a:ext cx="9140229" cy="707886"/>
            </a:xfrm>
            <a:prstGeom prst="rect">
              <a:avLst/>
            </a:prstGeom>
            <a:noFill/>
          </p:spPr>
          <p:txBody>
            <a:bodyPr wrap="square" rtlCol="0">
              <a:spAutoFit/>
            </a:bodyPr>
            <a:lstStyle/>
            <a:p>
              <a:pPr algn="just"/>
              <a:endParaRPr lang="en-US" sz="4000" dirty="0">
                <a:latin typeface="+mj-lt"/>
                <a:cs typeface="Times New Roman" panose="02020603050405020304" pitchFamily="18" charset="0"/>
              </a:endParaRPr>
            </a:p>
          </p:txBody>
        </p:sp>
      </p:grpSp>
    </p:spTree>
    <p:extLst>
      <p:ext uri="{BB962C8B-B14F-4D97-AF65-F5344CB8AC3E}">
        <p14:creationId xmlns:p14="http://schemas.microsoft.com/office/powerpoint/2010/main" val="12804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95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00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79" restart="whenNotActive" fill="hold" evtFilter="cancelBubble" nodeType="interactiveSeq">
                <p:stCondLst>
                  <p:cond evt="onClick" delay="0">
                    <p:tgtEl>
                      <p:spTgt spid="61"/>
                    </p:tgtEl>
                  </p:cond>
                </p:stCondLst>
                <p:endSync evt="end" delay="0">
                  <p:rtn val="all"/>
                </p:endSync>
                <p:childTnLst>
                  <p:par>
                    <p:cTn id="80" fill="hold">
                      <p:stCondLst>
                        <p:cond delay="0"/>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strips(downLeft)">
                                      <p:cBhvr>
                                        <p:cTn id="84" dur="500"/>
                                        <p:tgtEl>
                                          <p:spTgt spid="48"/>
                                        </p:tgtEl>
                                      </p:cBhvr>
                                    </p:animEffect>
                                  </p:childTnLst>
                                  <p:subTnLst>
                                    <p:audio>
                                      <p:cMediaNode>
                                        <p:cTn display="0" masterRel="sameClick">
                                          <p:stCondLst>
                                            <p:cond evt="begin" delay="0">
                                              <p:tn val="82"/>
                                            </p:cond>
                                          </p:stCondLst>
                                          <p:endCondLst>
                                            <p:cond evt="onStopAudio" delay="0">
                                              <p:tgtEl>
                                                <p:sldTgt/>
                                              </p:tgtEl>
                                            </p:cond>
                                          </p:endCondLst>
                                        </p:cTn>
                                        <p:tgtEl>
                                          <p:sndTgt r:embed="rId5" name="applause.wav"/>
                                        </p:tgtEl>
                                      </p:cMediaNode>
                                    </p:audio>
                                  </p:subTnLst>
                                </p:cTn>
                              </p:par>
                              <p:par>
                                <p:cTn id="85" presetID="16" presetClass="entr" presetSubtype="4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barn(outHorizontal)">
                                      <p:cBhvr>
                                        <p:cTn id="87" dur="500"/>
                                        <p:tgtEl>
                                          <p:spTgt spid="76"/>
                                        </p:tgtEl>
                                      </p:cBhvr>
                                    </p:animEffect>
                                  </p:childTnLst>
                                </p:cTn>
                              </p:par>
                            </p:childTnLst>
                          </p:cTn>
                        </p:par>
                      </p:childTnLst>
                    </p:cTn>
                  </p:par>
                </p:childTnLst>
              </p:cTn>
              <p:nextCondLst>
                <p:cond evt="onClick" delay="0">
                  <p:tgtEl>
                    <p:spTgt spid="61"/>
                  </p:tgtEl>
                </p:cond>
              </p:nextCondLst>
            </p:seq>
            <p:seq concurrent="1" nextAc="seek">
              <p:cTn id="88" restart="whenNotActive" fill="hold" evtFilter="cancelBubble" nodeType="interactiveSeq">
                <p:stCondLst>
                  <p:cond evt="onClick" delay="0">
                    <p:tgtEl>
                      <p:spTgt spid="64"/>
                    </p:tgtEl>
                  </p:cond>
                </p:stCondLst>
                <p:endSync evt="end" delay="0">
                  <p:rtn val="all"/>
                </p:endSync>
                <p:childTnLst>
                  <p:par>
                    <p:cTn id="89" fill="hold">
                      <p:stCondLst>
                        <p:cond delay="0"/>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strips(down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blinds(horizontal)">
                                      <p:cBhvr>
                                        <p:cTn id="98" dur="500"/>
                                        <p:tgtEl>
                                          <p:spTgt spid="76"/>
                                        </p:tgtEl>
                                      </p:cBhvr>
                                    </p:animEffec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31"/>
                    </p:tgtEl>
                  </p:cond>
                </p:stCondLst>
                <p:endSync evt="end" delay="0">
                  <p:rtn val="all"/>
                </p:endSync>
                <p:childTnLst>
                  <p:par>
                    <p:cTn id="100" fill="hold">
                      <p:stCondLst>
                        <p:cond delay="0"/>
                      </p:stCondLst>
                      <p:childTnLst>
                        <p:par>
                          <p:cTn id="101" fill="hold">
                            <p:stCondLst>
                              <p:cond delay="0"/>
                            </p:stCondLst>
                            <p:childTnLst>
                              <p:par>
                                <p:cTn id="102" presetID="14" presetClass="exit" presetSubtype="10" fill="hold" nodeType="clickEffect">
                                  <p:stCondLst>
                                    <p:cond delay="0"/>
                                  </p:stCondLst>
                                  <p:childTnLst>
                                    <p:animEffect transition="out" filter="randombar(horizontal)">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240391" y="2875957"/>
            <a:ext cx="12161871" cy="6463308"/>
          </a:xfrm>
          <a:prstGeom prst="rect">
            <a:avLst/>
          </a:prstGeom>
        </p:spPr>
        <p:txBody>
          <a:bodyPr wrap="square" lIns="0" tIns="0" rIns="0" bIns="0" rtlCol="0" anchor="t">
            <a:spAutoFit/>
          </a:bodyPr>
          <a:lstStyle/>
          <a:p>
            <a:pPr algn="just"/>
            <a:r>
              <a:rPr lang="vi-VN" sz="6000" dirty="0">
                <a:latin typeface="+mj-lt"/>
              </a:rPr>
              <a:t>Các hội đoàn thể hiện mầu nhiệm hiệp thông của Giáo hội, sự phong phú đa dạng của đời sống các tín hữu. Như Sắc lệnh về Hoạt động Tông đồ Giáo dân số 18 viết: “Việc tông đồ của các hội đoàn là một dấu chỉ hiệp thông và hiệp nhất của Giáo Hội trong Đức Ki-tô”</a:t>
            </a:r>
            <a:endParaRPr lang="vi-VN" sz="199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6</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1924762" y="2170684"/>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24835" y="8231592"/>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3023029" y="6519243"/>
              <a:ext cx="9160271" cy="584775"/>
            </a:xfrm>
            <a:prstGeom prst="rect">
              <a:avLst/>
            </a:prstGeom>
            <a:noFill/>
          </p:spPr>
          <p:txBody>
            <a:bodyPr wrap="square" rtlCol="0">
              <a:spAutoFit/>
            </a:bodyPr>
            <a:lstStyle/>
            <a:p>
              <a:pPr algn="just"/>
              <a:r>
                <a:rPr lang="vi-VN" sz="3200" dirty="0"/>
                <a:t>- đa dạng =&gt; thiêng liêng</a:t>
              </a:r>
              <a:endParaRPr lang="vi-VN" sz="8000" dirty="0">
                <a:cs typeface="Times New Roman" panose="02020603050405020304" pitchFamily="18" charset="0"/>
              </a:endParaRP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52530" y="8252376"/>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spTree>
    <p:extLst>
      <p:ext uri="{BB962C8B-B14F-4D97-AF65-F5344CB8AC3E}">
        <p14:creationId xmlns:p14="http://schemas.microsoft.com/office/powerpoint/2010/main" val="252617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05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10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79" fill="hold" display="0">
                  <p:stCondLst>
                    <p:cond delay="indefinite"/>
                  </p:stCondLst>
                  <p:endCondLst>
                    <p:cond evt="onStopAudio" delay="0">
                      <p:tgtEl>
                        <p:sldTgt/>
                      </p:tgtEl>
                    </p:cond>
                  </p:endCondLst>
                </p:cTn>
                <p:tgtEl>
                  <p:spTgt spid="153"/>
                </p:tgtEl>
              </p:cMediaNode>
            </p:audio>
            <p:seq concurrent="1" nextAc="seek">
              <p:cTn id="80" restart="whenNotActive" fill="hold" evtFilter="cancelBubble" nodeType="interactiveSeq">
                <p:stCondLst>
                  <p:cond evt="onClick" delay="0">
                    <p:tgtEl>
                      <p:spTgt spid="64"/>
                    </p:tgtEl>
                  </p:cond>
                </p:stCondLst>
                <p:endSync evt="end" delay="0">
                  <p:rtn val="all"/>
                </p:endSync>
                <p:childTnLst>
                  <p:par>
                    <p:cTn id="81" fill="hold">
                      <p:stCondLst>
                        <p:cond delay="0"/>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strips(downLeft)">
                                      <p:cBhvr>
                                        <p:cTn id="85" dur="500"/>
                                        <p:tgtEl>
                                          <p:spTgt spid="76"/>
                                        </p:tgtEl>
                                      </p:cBhvr>
                                    </p:animEffect>
                                  </p:childTnLst>
                                </p:cTn>
                              </p:par>
                              <p:par>
                                <p:cTn id="86" presetID="16" presetClass="entr" presetSubtype="42" fill="hold" nodeType="withEffect">
                                  <p:stCondLst>
                                    <p:cond delay="0"/>
                                  </p:stCondLst>
                                  <p:childTnLst>
                                    <p:set>
                                      <p:cBhvr>
                                        <p:cTn id="87" dur="1" fill="hold">
                                          <p:stCondLst>
                                            <p:cond delay="0"/>
                                          </p:stCondLst>
                                        </p:cTn>
                                        <p:tgtEl>
                                          <p:spTgt spid="149"/>
                                        </p:tgtEl>
                                        <p:attrNameLst>
                                          <p:attrName>style.visibility</p:attrName>
                                        </p:attrNameLst>
                                      </p:cBhvr>
                                      <p:to>
                                        <p:strVal val="visible"/>
                                      </p:to>
                                    </p:set>
                                    <p:animEffect transition="in" filter="barn(outHorizontal)">
                                      <p:cBhvr>
                                        <p:cTn id="88" dur="500"/>
                                        <p:tgtEl>
                                          <p:spTgt spid="149"/>
                                        </p:tgtEl>
                                      </p:cBhvr>
                                    </p:animEffect>
                                  </p:childTnLst>
                                </p:cTn>
                              </p:par>
                              <p:par>
                                <p:cTn id="89" presetID="1" presetClass="mediacall" presetSubtype="0" fill="hold" nodeType="withEffect">
                                  <p:stCondLst>
                                    <p:cond delay="0"/>
                                  </p:stCondLst>
                                  <p:childTnLst>
                                    <p:cmd type="call" cmd="playFrom(0.0)">
                                      <p:cBhvr>
                                        <p:cTn id="90" dur="5093" fill="hold"/>
                                        <p:tgtEl>
                                          <p:spTgt spid="29"/>
                                        </p:tgtEl>
                                      </p:cBhvr>
                                    </p:cmd>
                                  </p:childTnLst>
                                </p:cTn>
                              </p:par>
                            </p:childTnLst>
                          </p:cTn>
                        </p:par>
                      </p:childTnLst>
                    </p:cTn>
                  </p:par>
                </p:childTnLst>
              </p:cTn>
              <p:nextCondLst>
                <p:cond evt="onClick" delay="0">
                  <p:tgtEl>
                    <p:spTgt spid="64"/>
                  </p:tgtEl>
                </p:cond>
              </p:nextCondLst>
            </p:seq>
            <p:seq concurrent="1" nextAc="seek">
              <p:cTn id="91" restart="whenNotActive" fill="hold" evtFilter="cancelBubble" nodeType="interactiveSeq">
                <p:stCondLst>
                  <p:cond evt="onClick" delay="0">
                    <p:tgtEl>
                      <p:spTgt spid="61"/>
                    </p:tgtEl>
                  </p:cond>
                </p:stCondLst>
                <p:endSync evt="end" delay="0">
                  <p:rtn val="all"/>
                </p:endSync>
                <p:childTnLst>
                  <p:par>
                    <p:cTn id="92" fill="hold">
                      <p:stCondLst>
                        <p:cond delay="0"/>
                      </p:stCondLst>
                      <p:childTnLst>
                        <p:par>
                          <p:cTn id="93" fill="hold">
                            <p:stCondLst>
                              <p:cond delay="0"/>
                            </p:stCondLst>
                            <p:childTnLst>
                              <p:par>
                                <p:cTn id="94" presetID="18" presetClass="entr" presetSubtype="12" fill="hold" nodeType="click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strips(downLeft)">
                                      <p:cBhvr>
                                        <p:cTn id="96" dur="500"/>
                                        <p:tgtEl>
                                          <p:spTgt spid="76"/>
                                        </p:tgtEl>
                                      </p:cBhvr>
                                    </p:animEffect>
                                  </p:childTnLst>
                                </p:cTn>
                              </p:par>
                              <p:par>
                                <p:cTn id="97" presetID="1" presetClass="mediacall" presetSubtype="0" fill="hold" nodeType="withEffect">
                                  <p:stCondLst>
                                    <p:cond delay="0"/>
                                  </p:stCondLst>
                                  <p:childTnLst>
                                    <p:cmd type="call" cmd="playFrom(0.0)">
                                      <p:cBhvr>
                                        <p:cTn id="98" dur="5093" fill="hold"/>
                                        <p:tgtEl>
                                          <p:spTgt spid="153"/>
                                        </p:tgtEl>
                                      </p:cBhvr>
                                    </p:cmd>
                                  </p:childTnLst>
                                </p:cTn>
                              </p:par>
                              <p:par>
                                <p:cTn id="99" presetID="3" presetClass="entr" presetSubtype="1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animEffect transition="in" filter="blinds(horizontal)">
                                      <p:cBhvr>
                                        <p:cTn id="101" dur="500"/>
                                        <p:tgtEl>
                                          <p:spTgt spid="149"/>
                                        </p:tgtEl>
                                      </p:cBhvr>
                                    </p:animEffect>
                                  </p:childTnLst>
                                </p:cTn>
                              </p:par>
                            </p:childTnLst>
                          </p:cTn>
                        </p:par>
                      </p:childTnLst>
                    </p:cTn>
                  </p:par>
                </p:childTnLst>
              </p:cTn>
              <p:nextCondLst>
                <p:cond evt="onClick" delay="0">
                  <p:tgtEl>
                    <p:spTgt spid="61"/>
                  </p:tgtEl>
                </p:cond>
              </p:nextCondLst>
            </p:seq>
            <p:audio>
              <p:cMediaNode vol="80000">
                <p:cTn id="102" fill="hold" display="0">
                  <p:stCondLst>
                    <p:cond delay="indefinite"/>
                  </p:stCondLst>
                  <p:endCondLst>
                    <p:cond evt="onStopAudio" delay="0">
                      <p:tgtEl>
                        <p:sldTgt/>
                      </p:tgtEl>
                    </p:cond>
                  </p:endCondLst>
                </p:cTn>
                <p:tgtEl>
                  <p:spTgt spid="29"/>
                </p:tgtEl>
              </p:cMediaNode>
            </p:audio>
            <p:seq concurrent="1" nextAc="seek">
              <p:cTn id="103" restart="whenNotActive" fill="hold" evtFilter="cancelBubble" nodeType="interactiveSeq">
                <p:stCondLst>
                  <p:cond evt="onClick" delay="0">
                    <p:tgtEl>
                      <p:spTgt spid="31"/>
                    </p:tgtEl>
                  </p:cond>
                </p:stCondLst>
                <p:endSync evt="end" delay="0">
                  <p:rtn val="all"/>
                </p:endSync>
                <p:childTnLst>
                  <p:par>
                    <p:cTn id="104" fill="hold">
                      <p:stCondLst>
                        <p:cond delay="0"/>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76"/>
                                        </p:tgtEl>
                                      </p:cBhvr>
                                    </p:animEffect>
                                    <p:set>
                                      <p:cBhvr>
                                        <p:cTn id="108"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000">
              <a:srgbClr val="FFFF00"/>
            </a:gs>
            <a:gs pos="27000">
              <a:srgbClr val="FF0000"/>
            </a:gs>
            <a:gs pos="50000">
              <a:srgbClr val="00B0F0"/>
            </a:gs>
            <a:gs pos="92000">
              <a:srgbClr val="B6FF63"/>
            </a:gs>
            <a:gs pos="73000">
              <a:srgbClr val="FF00FD"/>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94751" y="2415973"/>
            <a:ext cx="16853186" cy="912494"/>
          </a:xfrm>
          <a:prstGeom prst="rect">
            <a:avLst/>
          </a:prstGeom>
        </p:spPr>
        <p:txBody>
          <a:bodyPr lIns="0" tIns="0" rIns="0" bIns="0" rtlCol="0" anchor="t">
            <a:spAutoFit/>
          </a:bodyPr>
          <a:lstStyle/>
          <a:p>
            <a:pPr algn="ctr">
              <a:lnSpc>
                <a:spcPts val="7799"/>
              </a:lnSpc>
            </a:pPr>
            <a:r>
              <a:rPr lang="en-US" sz="4800">
                <a:latin typeface="Times New Roman" panose="02020603050405020304" pitchFamily="18" charset="0"/>
                <a:cs typeface="Times New Roman" panose="02020603050405020304" pitchFamily="18" charset="0"/>
              </a:rPr>
              <a:t>Các ban – hội đoàn có những hình thái nào?</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14</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333299" y="4771746"/>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từ</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457055" cy="1378925"/>
            <a:chOff x="804785" y="5906959"/>
            <a:chExt cx="13457055"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472730" y="6278787"/>
              <a:ext cx="11683462"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Hội đoàn công và hội đoàn tư</a:t>
              </a:r>
              <a:endParaRPr lang="en-US" sz="32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750502" cy="1378925"/>
            <a:chOff x="781329" y="7469060"/>
            <a:chExt cx="14750502"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398267" y="7850550"/>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phận</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398267" y="9333297"/>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đoàn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niên</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38" name="Group 137">
            <a:extLst>
              <a:ext uri="{FF2B5EF4-FFF2-40B4-BE49-F238E27FC236}">
                <a16:creationId xmlns:a16="http://schemas.microsoft.com/office/drawing/2014/main" id="{8C5F3E04-3BA9-FD40-B617-7E07A22C44C5}"/>
              </a:ext>
            </a:extLst>
          </p:cNvPr>
          <p:cNvGrpSpPr/>
          <p:nvPr/>
        </p:nvGrpSpPr>
        <p:grpSpPr>
          <a:xfrm>
            <a:off x="791501" y="5905648"/>
            <a:ext cx="13457055" cy="1378925"/>
            <a:chOff x="804785" y="5906959"/>
            <a:chExt cx="13457055" cy="1378925"/>
          </a:xfrm>
        </p:grpSpPr>
        <p:sp>
          <p:nvSpPr>
            <p:cNvPr id="140" name="Rectangle 139">
              <a:extLst>
                <a:ext uri="{FF2B5EF4-FFF2-40B4-BE49-F238E27FC236}">
                  <a16:creationId xmlns:a16="http://schemas.microsoft.com/office/drawing/2014/main" id="{843D9037-F4E3-B049-811F-DAC7AA0703EC}"/>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n w="22225">
                  <a:solidFill>
                    <a:schemeClr val="accent2"/>
                  </a:solidFill>
                  <a:prstDash val="solid"/>
                </a:ln>
                <a:solidFill>
                  <a:schemeClr val="bg1"/>
                </a:solidFill>
              </a:endParaRPr>
            </a:p>
          </p:txBody>
        </p:sp>
        <p:sp>
          <p:nvSpPr>
            <p:cNvPr id="141" name="TextBox 140">
              <a:extLst>
                <a:ext uri="{FF2B5EF4-FFF2-40B4-BE49-F238E27FC236}">
                  <a16:creationId xmlns:a16="http://schemas.microsoft.com/office/drawing/2014/main" id="{60F3FFE4-4F36-DD4D-AE40-B30703BC640F}"/>
                </a:ext>
              </a:extLst>
            </p:cNvPr>
            <p:cNvSpPr txBox="1"/>
            <p:nvPr/>
          </p:nvSpPr>
          <p:spPr>
            <a:xfrm>
              <a:off x="2528128" y="6308183"/>
              <a:ext cx="11483103" cy="584775"/>
            </a:xfrm>
            <a:prstGeom prst="rect">
              <a:avLst/>
            </a:prstGeom>
            <a:noFill/>
          </p:spPr>
          <p:txBody>
            <a:bodyPr wrap="square" rtlCol="0">
              <a:spAutoFit/>
            </a:bodyPr>
            <a:lstStyle/>
            <a:p>
              <a:r>
                <a:rPr lang="vi-VN" sz="3200" dirty="0">
                  <a:solidFill>
                    <a:schemeClr val="bg1"/>
                  </a:solidFill>
                  <a:latin typeface="+mj-lt"/>
                </a:rPr>
                <a:t>Hội đoàn công và hội đoàn tư</a:t>
              </a:r>
              <a:endParaRPr lang="en-US" sz="3200" dirty="0">
                <a:solidFill>
                  <a:schemeClr val="bg1"/>
                </a:solidFill>
                <a:latin typeface="+mj-lt"/>
                <a:cs typeface="Times New Roman" panose="02020603050405020304" pitchFamily="18" charset="0"/>
              </a:endParaRPr>
            </a:p>
          </p:txBody>
        </p:sp>
        <p:grpSp>
          <p:nvGrpSpPr>
            <p:cNvPr id="142" name="Group 141">
              <a:extLst>
                <a:ext uri="{FF2B5EF4-FFF2-40B4-BE49-F238E27FC236}">
                  <a16:creationId xmlns:a16="http://schemas.microsoft.com/office/drawing/2014/main" id="{572EA9A3-0CAC-2B4B-B3B5-2F8A7BC230B9}"/>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3D85AFC2-E4A4-7447-9005-8516BF053395}"/>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4E2964AC-F57D-A442-A1EB-D188FBFE358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780B24D4-073D-764C-803C-3D25FA53EBB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2C10B747-2174-004D-A799-A94B442F750F}"/>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06FA60E7-FE26-C34F-9C64-42D2A66A074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C8B3DBE7-FEF7-0F4C-9B7E-51E140EA92B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78EED234-2033-1B44-BA87-FDB0E6FFDAF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46" name="Group 145">
            <a:extLst>
              <a:ext uri="{FF2B5EF4-FFF2-40B4-BE49-F238E27FC236}">
                <a16:creationId xmlns:a16="http://schemas.microsoft.com/office/drawing/2014/main" id="{1F14BC13-B4BC-2F48-B0A7-9F9D0C72D09D}"/>
              </a:ext>
            </a:extLst>
          </p:cNvPr>
          <p:cNvGrpSpPr/>
          <p:nvPr/>
        </p:nvGrpSpPr>
        <p:grpSpPr>
          <a:xfrm>
            <a:off x="801468" y="5903353"/>
            <a:ext cx="13457055" cy="1385166"/>
            <a:chOff x="804785" y="5906959"/>
            <a:chExt cx="13457055" cy="1385166"/>
          </a:xfrm>
        </p:grpSpPr>
        <p:sp>
          <p:nvSpPr>
            <p:cNvPr id="147" name="Rectangle 146">
              <a:extLst>
                <a:ext uri="{FF2B5EF4-FFF2-40B4-BE49-F238E27FC236}">
                  <a16:creationId xmlns:a16="http://schemas.microsoft.com/office/drawing/2014/main" id="{296840C4-0981-E643-9192-69A94A66F5EC}"/>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421FB30-2217-D146-8C67-C381ED1E9351}"/>
                </a:ext>
              </a:extLst>
            </p:cNvPr>
            <p:cNvSpPr txBox="1"/>
            <p:nvPr/>
          </p:nvSpPr>
          <p:spPr>
            <a:xfrm>
              <a:off x="2472730" y="6278787"/>
              <a:ext cx="11683462" cy="584775"/>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Hội đoàn công và hội đoàn tư</a:t>
              </a:r>
              <a:endParaRPr lang="en-US" sz="3200" dirty="0">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2E93E727-8AEF-D949-B6B2-8E5C56704957}"/>
                </a:ext>
              </a:extLst>
            </p:cNvPr>
            <p:cNvGrpSpPr/>
            <p:nvPr/>
          </p:nvGrpSpPr>
          <p:grpSpPr>
            <a:xfrm>
              <a:off x="804785" y="5906959"/>
              <a:ext cx="1236769" cy="1385166"/>
              <a:chOff x="831535" y="4438728"/>
              <a:chExt cx="1236769" cy="1385166"/>
            </a:xfrm>
          </p:grpSpPr>
          <p:grpSp>
            <p:nvGrpSpPr>
              <p:cNvPr id="150" name="Group 45">
                <a:extLst>
                  <a:ext uri="{FF2B5EF4-FFF2-40B4-BE49-F238E27FC236}">
                    <a16:creationId xmlns:a16="http://schemas.microsoft.com/office/drawing/2014/main" id="{007E18AC-F9E2-144B-81E3-069655DE1589}"/>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8A4CEBA-6F47-3F44-A0E8-3F49A6F8C4B1}"/>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EC545810-2535-CC49-B688-8B4BB9068CA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C0C0781A-493E-D044-8E2D-C29C7F1AECD3}"/>
                  </a:ext>
                </a:extLst>
              </p:cNvPr>
              <p:cNvGrpSpPr/>
              <p:nvPr/>
            </p:nvGrpSpPr>
            <p:grpSpPr>
              <a:xfrm>
                <a:off x="861745" y="4444969"/>
                <a:ext cx="1206559" cy="1378925"/>
                <a:chOff x="-9844" y="3679"/>
                <a:chExt cx="711200" cy="812800"/>
              </a:xfrm>
            </p:grpSpPr>
            <p:sp>
              <p:nvSpPr>
                <p:cNvPr id="153" name="Freeform 49">
                  <a:extLst>
                    <a:ext uri="{FF2B5EF4-FFF2-40B4-BE49-F238E27FC236}">
                      <a16:creationId xmlns:a16="http://schemas.microsoft.com/office/drawing/2014/main" id="{6767F2F4-598D-9144-9BB2-62D6EA0BE645}"/>
                    </a:ext>
                  </a:extLst>
                </p:cNvPr>
                <p:cNvSpPr/>
                <p:nvPr/>
              </p:nvSpPr>
              <p:spPr>
                <a:xfrm>
                  <a:off x="-9844" y="3679"/>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D723C2E5-EE4A-D648-96B4-9B108FC41A7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2C930BE1-D9F9-394B-A7F2-092A68F3A4FC}"/>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283134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 calcmode="lin" valueType="num">
                                      <p:cBhvr additive="base">
                                        <p:cTn id="99" dur="500" fill="hold"/>
                                        <p:tgtEl>
                                          <p:spTgt spid="146"/>
                                        </p:tgtEl>
                                        <p:attrNameLst>
                                          <p:attrName>ppt_x</p:attrName>
                                        </p:attrNameLst>
                                      </p:cBhvr>
                                      <p:tavLst>
                                        <p:tav tm="0">
                                          <p:val>
                                            <p:strVal val="0-#ppt_w/2"/>
                                          </p:val>
                                        </p:tav>
                                        <p:tav tm="100000">
                                          <p:val>
                                            <p:strVal val="#ppt_x"/>
                                          </p:val>
                                        </p:tav>
                                      </p:tavLst>
                                    </p:anim>
                                    <p:anim calcmode="lin" valueType="num">
                                      <p:cBhvr additive="base">
                                        <p:cTn id="100" dur="500" fill="hold"/>
                                        <p:tgtEl>
                                          <p:spTgt spid="1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38"/>
                                        </p:tgtEl>
                                        <p:attrNameLst>
                                          <p:attrName>style.visibility</p:attrName>
                                        </p:attrNameLst>
                                      </p:cBhvr>
                                      <p:to>
                                        <p:strVal val="visible"/>
                                      </p:to>
                                    </p:set>
                                    <p:animEffect transition="in" filter="checkerboard(across)">
                                      <p:cBhvr>
                                        <p:cTn id="107" dur="500"/>
                                        <p:tgtEl>
                                          <p:spTgt spid="138"/>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46"/>
                                        </p:tgtEl>
                                      </p:cBhvr>
                                    </p:animEffect>
                                    <p:set>
                                      <p:cBhvr>
                                        <p:cTn id="110" dur="1" fill="hold">
                                          <p:stCondLst>
                                            <p:cond delay="499"/>
                                          </p:stCondLst>
                                        </p:cTn>
                                        <p:tgtEl>
                                          <p:spTgt spid="146"/>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2689" y="2392528"/>
            <a:ext cx="12161871" cy="6463308"/>
          </a:xfrm>
          <a:prstGeom prst="rect">
            <a:avLst/>
          </a:prstGeom>
        </p:spPr>
        <p:txBody>
          <a:bodyPr wrap="square" lIns="0" tIns="0" rIns="0" bIns="0" rtlCol="0" anchor="t">
            <a:spAutoFit/>
          </a:bodyPr>
          <a:lstStyle/>
          <a:p>
            <a:pPr algn="just"/>
            <a:r>
              <a:rPr lang="vi-VN" sz="6000" dirty="0">
                <a:latin typeface="+mj-lt"/>
              </a:rPr>
              <a:t>Giáo luật điều 215 nói rõ: Các Kitô hữu có trọn quyền lập hội, tham gia và điều hành những hội đoàn của mình nhằm mục đích từ thiện hoặc đạo đức, hoặc cổ võ đời sống đức tin. Tuy nhiên, các hoạt động này phải được đặt dưới sự giám sát của địa phương.</a:t>
            </a:r>
            <a:endParaRPr lang="en-US" sz="239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7</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2643545" y="2237927"/>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24835" y="8231592"/>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3430850" y="5559040"/>
              <a:ext cx="7939407" cy="1569660"/>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 </a:t>
              </a:r>
              <a:r>
                <a:rPr lang="vi-VN" sz="4800" dirty="0">
                  <a:latin typeface="Times New Roman" panose="02020603050405020304" pitchFamily="18" charset="0"/>
                  <a:cs typeface="Times New Roman" panose="02020603050405020304" pitchFamily="18" charset="0"/>
                </a:rPr>
                <a:t>chính quyền </a:t>
              </a:r>
              <a:r>
                <a:rPr lang="en-US" sz="4800" dirty="0">
                  <a:latin typeface="Times New Roman" panose="02020603050405020304" pitchFamily="18" charset="0"/>
                  <a:cs typeface="Times New Roman" panose="02020603050405020304" pitchFamily="18" charset="0"/>
                </a:rPr>
                <a:t>=&gt; </a:t>
              </a:r>
              <a:r>
                <a:rPr lang="vi-VN" sz="4800" dirty="0">
                  <a:latin typeface="Times New Roman" panose="02020603050405020304" pitchFamily="18" charset="0"/>
                  <a:cs typeface="Times New Roman" panose="02020603050405020304" pitchFamily="18" charset="0"/>
                </a:rPr>
                <a:t>Đấng Bản quyền </a:t>
              </a:r>
              <a:endParaRPr lang="en-US" sz="4800" dirty="0">
                <a:latin typeface="Times New Roman" panose="02020603050405020304" pitchFamily="18" charset="0"/>
                <a:cs typeface="Times New Roman" panose="02020603050405020304" pitchFamily="18" charset="0"/>
              </a:endParaRP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52530" y="8252376"/>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spTree>
    <p:extLst>
      <p:ext uri="{BB962C8B-B14F-4D97-AF65-F5344CB8AC3E}">
        <p14:creationId xmlns:p14="http://schemas.microsoft.com/office/powerpoint/2010/main" val="8742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025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075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79" fill="hold" display="0">
                  <p:stCondLst>
                    <p:cond delay="indefinite"/>
                  </p:stCondLst>
                  <p:endCondLst>
                    <p:cond evt="onStopAudio" delay="0">
                      <p:tgtEl>
                        <p:sldTgt/>
                      </p:tgtEl>
                    </p:cond>
                  </p:endCondLst>
                </p:cTn>
                <p:tgtEl>
                  <p:spTgt spid="153"/>
                </p:tgtEl>
              </p:cMediaNode>
            </p:audio>
            <p:seq concurrent="1" nextAc="seek">
              <p:cTn id="80" restart="whenNotActive" fill="hold" evtFilter="cancelBubble" nodeType="interactiveSeq">
                <p:stCondLst>
                  <p:cond evt="onClick" delay="0">
                    <p:tgtEl>
                      <p:spTgt spid="64"/>
                    </p:tgtEl>
                  </p:cond>
                </p:stCondLst>
                <p:endSync evt="end" delay="0">
                  <p:rtn val="all"/>
                </p:endSync>
                <p:childTnLst>
                  <p:par>
                    <p:cTn id="81" fill="hold">
                      <p:stCondLst>
                        <p:cond delay="0"/>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strips(downLeft)">
                                      <p:cBhvr>
                                        <p:cTn id="85" dur="500"/>
                                        <p:tgtEl>
                                          <p:spTgt spid="76"/>
                                        </p:tgtEl>
                                      </p:cBhvr>
                                    </p:animEffect>
                                  </p:childTnLst>
                                </p:cTn>
                              </p:par>
                              <p:par>
                                <p:cTn id="86" presetID="16" presetClass="entr" presetSubtype="42" fill="hold" nodeType="withEffect">
                                  <p:stCondLst>
                                    <p:cond delay="0"/>
                                  </p:stCondLst>
                                  <p:childTnLst>
                                    <p:set>
                                      <p:cBhvr>
                                        <p:cTn id="87" dur="1" fill="hold">
                                          <p:stCondLst>
                                            <p:cond delay="0"/>
                                          </p:stCondLst>
                                        </p:cTn>
                                        <p:tgtEl>
                                          <p:spTgt spid="149"/>
                                        </p:tgtEl>
                                        <p:attrNameLst>
                                          <p:attrName>style.visibility</p:attrName>
                                        </p:attrNameLst>
                                      </p:cBhvr>
                                      <p:to>
                                        <p:strVal val="visible"/>
                                      </p:to>
                                    </p:set>
                                    <p:animEffect transition="in" filter="barn(outHorizontal)">
                                      <p:cBhvr>
                                        <p:cTn id="88" dur="500"/>
                                        <p:tgtEl>
                                          <p:spTgt spid="149"/>
                                        </p:tgtEl>
                                      </p:cBhvr>
                                    </p:animEffect>
                                  </p:childTnLst>
                                </p:cTn>
                              </p:par>
                              <p:par>
                                <p:cTn id="89" presetID="1" presetClass="mediacall" presetSubtype="0" fill="hold" nodeType="withEffect">
                                  <p:stCondLst>
                                    <p:cond delay="0"/>
                                  </p:stCondLst>
                                  <p:childTnLst>
                                    <p:cmd type="call" cmd="playFrom(0.0)">
                                      <p:cBhvr>
                                        <p:cTn id="90" dur="5093" fill="hold"/>
                                        <p:tgtEl>
                                          <p:spTgt spid="29"/>
                                        </p:tgtEl>
                                      </p:cBhvr>
                                    </p:cmd>
                                  </p:childTnLst>
                                </p:cTn>
                              </p:par>
                            </p:childTnLst>
                          </p:cTn>
                        </p:par>
                      </p:childTnLst>
                    </p:cTn>
                  </p:par>
                </p:childTnLst>
              </p:cTn>
              <p:nextCondLst>
                <p:cond evt="onClick" delay="0">
                  <p:tgtEl>
                    <p:spTgt spid="64"/>
                  </p:tgtEl>
                </p:cond>
              </p:nextCondLst>
            </p:seq>
            <p:seq concurrent="1" nextAc="seek">
              <p:cTn id="91" restart="whenNotActive" fill="hold" evtFilter="cancelBubble" nodeType="interactiveSeq">
                <p:stCondLst>
                  <p:cond evt="onClick" delay="0">
                    <p:tgtEl>
                      <p:spTgt spid="61"/>
                    </p:tgtEl>
                  </p:cond>
                </p:stCondLst>
                <p:endSync evt="end" delay="0">
                  <p:rtn val="all"/>
                </p:endSync>
                <p:childTnLst>
                  <p:par>
                    <p:cTn id="92" fill="hold">
                      <p:stCondLst>
                        <p:cond delay="0"/>
                      </p:stCondLst>
                      <p:childTnLst>
                        <p:par>
                          <p:cTn id="93" fill="hold">
                            <p:stCondLst>
                              <p:cond delay="0"/>
                            </p:stCondLst>
                            <p:childTnLst>
                              <p:par>
                                <p:cTn id="94" presetID="18" presetClass="entr" presetSubtype="12" fill="hold" nodeType="click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strips(downLeft)">
                                      <p:cBhvr>
                                        <p:cTn id="96" dur="500"/>
                                        <p:tgtEl>
                                          <p:spTgt spid="76"/>
                                        </p:tgtEl>
                                      </p:cBhvr>
                                    </p:animEffect>
                                  </p:childTnLst>
                                </p:cTn>
                              </p:par>
                              <p:par>
                                <p:cTn id="97" presetID="1" presetClass="mediacall" presetSubtype="0" fill="hold" nodeType="withEffect">
                                  <p:stCondLst>
                                    <p:cond delay="0"/>
                                  </p:stCondLst>
                                  <p:childTnLst>
                                    <p:cmd type="call" cmd="playFrom(0.0)">
                                      <p:cBhvr>
                                        <p:cTn id="98" dur="5093" fill="hold"/>
                                        <p:tgtEl>
                                          <p:spTgt spid="153"/>
                                        </p:tgtEl>
                                      </p:cBhvr>
                                    </p:cmd>
                                  </p:childTnLst>
                                </p:cTn>
                              </p:par>
                              <p:par>
                                <p:cTn id="99" presetID="3" presetClass="entr" presetSubtype="1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animEffect transition="in" filter="blinds(horizontal)">
                                      <p:cBhvr>
                                        <p:cTn id="101" dur="500"/>
                                        <p:tgtEl>
                                          <p:spTgt spid="149"/>
                                        </p:tgtEl>
                                      </p:cBhvr>
                                    </p:animEffect>
                                  </p:childTnLst>
                                </p:cTn>
                              </p:par>
                            </p:childTnLst>
                          </p:cTn>
                        </p:par>
                      </p:childTnLst>
                    </p:cTn>
                  </p:par>
                </p:childTnLst>
              </p:cTn>
              <p:nextCondLst>
                <p:cond evt="onClick" delay="0">
                  <p:tgtEl>
                    <p:spTgt spid="61"/>
                  </p:tgtEl>
                </p:cond>
              </p:nextCondLst>
            </p:seq>
            <p:audio>
              <p:cMediaNode vol="80000">
                <p:cTn id="102" fill="hold" display="0">
                  <p:stCondLst>
                    <p:cond delay="indefinite"/>
                  </p:stCondLst>
                  <p:endCondLst>
                    <p:cond evt="onStopAudio" delay="0">
                      <p:tgtEl>
                        <p:sldTgt/>
                      </p:tgtEl>
                    </p:cond>
                  </p:endCondLst>
                </p:cTn>
                <p:tgtEl>
                  <p:spTgt spid="29"/>
                </p:tgtEl>
              </p:cMediaNode>
            </p:audio>
            <p:seq concurrent="1" nextAc="seek">
              <p:cTn id="103" restart="whenNotActive" fill="hold" evtFilter="cancelBubble" nodeType="interactiveSeq">
                <p:stCondLst>
                  <p:cond evt="onClick" delay="0">
                    <p:tgtEl>
                      <p:spTgt spid="31"/>
                    </p:tgtEl>
                  </p:cond>
                </p:stCondLst>
                <p:endSync evt="end" delay="0">
                  <p:rtn val="all"/>
                </p:endSync>
                <p:childTnLst>
                  <p:par>
                    <p:cTn id="104" fill="hold">
                      <p:stCondLst>
                        <p:cond delay="0"/>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76"/>
                                        </p:tgtEl>
                                      </p:cBhvr>
                                    </p:animEffect>
                                    <p:set>
                                      <p:cBhvr>
                                        <p:cTn id="108"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1471737" y="5385313"/>
            <a:ext cx="12161871" cy="677108"/>
          </a:xfrm>
          <a:prstGeom prst="rect">
            <a:avLst/>
          </a:prstGeom>
        </p:spPr>
        <p:txBody>
          <a:bodyPr wrap="square" lIns="0" tIns="0" rIns="0" bIns="0" rtlCol="0" anchor="t">
            <a:spAutoFit/>
          </a:bodyPr>
          <a:lstStyle/>
          <a:p>
            <a:pPr algn="just" fontAlgn="base"/>
            <a:r>
              <a:rPr lang="en-US" sz="4400" dirty="0" err="1">
                <a:latin typeface="Times New Roman" panose="02020603050405020304" pitchFamily="18" charset="0"/>
                <a:cs typeface="Times New Roman" panose="02020603050405020304" pitchFamily="18" charset="0"/>
              </a:rPr>
              <a:t>Các</a:t>
            </a:r>
            <a:r>
              <a:rPr lang="en-US" sz="4400" dirty="0">
                <a:latin typeface="Times New Roman" panose="02020603050405020304" pitchFamily="18" charset="0"/>
                <a:cs typeface="Times New Roman" panose="02020603050405020304" pitchFamily="18" charset="0"/>
              </a:rPr>
              <a:t> ban – </a:t>
            </a:r>
            <a:r>
              <a:rPr lang="en-US" sz="4400" dirty="0" err="1">
                <a:latin typeface="Times New Roman" panose="02020603050405020304" pitchFamily="18" charset="0"/>
                <a:cs typeface="Times New Roman" panose="02020603050405020304" pitchFamily="18" charset="0"/>
              </a:rPr>
              <a:t>hội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đoàn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có</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hai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mục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đích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chính</a:t>
            </a:r>
            <a:r>
              <a:rPr lang="en-US" sz="4400" dirty="0">
                <a:latin typeface="Times New Roman" panose="02020603050405020304" pitchFamily="18" charset="0"/>
                <a:cs typeface="Times New Roman" panose="02020603050405020304" pitchFamily="18" charset="0"/>
              </a:rPr>
              <a:t>?</a:t>
            </a:r>
            <a:endParaRPr lang="vi-VN" sz="96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8</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6890" y="6134374"/>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2116706" y="2150618"/>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3915741" y="2891191"/>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12118" y="2838510"/>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09681" y="2679834"/>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915192" y="6019814"/>
              <a:ext cx="9140229" cy="1446550"/>
            </a:xfrm>
            <a:prstGeom prst="rect">
              <a:avLst/>
            </a:prstGeom>
            <a:noFill/>
          </p:spPr>
          <p:txBody>
            <a:bodyPr wrap="square" rtlCol="0">
              <a:spAutoFit/>
            </a:bodyPr>
            <a:lstStyle/>
            <a:p>
              <a:pPr fontAlgn="base"/>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Một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là</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thánh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hoá</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bản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thân</a:t>
              </a:r>
              <a:r>
                <a:rPr lang="en-US" sz="4400" dirty="0">
                  <a:latin typeface="Times New Roman" panose="02020603050405020304" pitchFamily="18" charset="0"/>
                  <a:cs typeface="Times New Roman" panose="02020603050405020304" pitchFamily="18" charset="0"/>
                </a:rPr>
                <a:t>;</a:t>
              </a:r>
            </a:p>
            <a:p>
              <a:pPr fontAlgn="base"/>
              <a:r>
                <a:rPr lang="en-US" sz="4400" dirty="0">
                  <a:latin typeface="Times New Roman" panose="02020603050405020304" pitchFamily="18" charset="0"/>
                  <a:cs typeface="Times New Roman" panose="02020603050405020304" pitchFamily="18" charset="0"/>
                </a:rPr>
                <a:t>– Hai </a:t>
              </a:r>
              <a:r>
                <a:rPr lang="en-US" sz="4400" dirty="0" err="1">
                  <a:latin typeface="Times New Roman" panose="02020603050405020304" pitchFamily="18" charset="0"/>
                  <a:cs typeface="Times New Roman" panose="02020603050405020304" pitchFamily="18" charset="0"/>
                </a:rPr>
                <a:t>là</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làm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việc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tông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đồ</a:t>
              </a:r>
              <a:endParaRPr lang="en-US" sz="4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414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50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55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79" restart="whenNotActive" fill="hold" evtFilter="cancelBubble" nodeType="interactiveSeq">
                <p:stCondLst>
                  <p:cond evt="onClick" delay="0">
                    <p:tgtEl>
                      <p:spTgt spid="61"/>
                    </p:tgtEl>
                  </p:cond>
                </p:stCondLst>
                <p:endSync evt="end" delay="0">
                  <p:rtn val="all"/>
                </p:endSync>
                <p:childTnLst>
                  <p:par>
                    <p:cTn id="80" fill="hold">
                      <p:stCondLst>
                        <p:cond delay="0"/>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strips(downLeft)">
                                      <p:cBhvr>
                                        <p:cTn id="84" dur="500"/>
                                        <p:tgtEl>
                                          <p:spTgt spid="48"/>
                                        </p:tgtEl>
                                      </p:cBhvr>
                                    </p:animEffect>
                                  </p:childTnLst>
                                  <p:subTnLst>
                                    <p:audio>
                                      <p:cMediaNode>
                                        <p:cTn display="0" masterRel="sameClick">
                                          <p:stCondLst>
                                            <p:cond evt="begin" delay="0">
                                              <p:tn val="82"/>
                                            </p:cond>
                                          </p:stCondLst>
                                          <p:endCondLst>
                                            <p:cond evt="onStopAudio" delay="0">
                                              <p:tgtEl>
                                                <p:sldTgt/>
                                              </p:tgtEl>
                                            </p:cond>
                                          </p:endCondLst>
                                        </p:cTn>
                                        <p:tgtEl>
                                          <p:sndTgt r:embed="rId5" name="applause.wav"/>
                                        </p:tgtEl>
                                      </p:cMediaNode>
                                    </p:audio>
                                  </p:subTnLst>
                                </p:cTn>
                              </p:par>
                              <p:par>
                                <p:cTn id="85" presetID="16" presetClass="entr" presetSubtype="4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barn(outHorizontal)">
                                      <p:cBhvr>
                                        <p:cTn id="87" dur="500"/>
                                        <p:tgtEl>
                                          <p:spTgt spid="76"/>
                                        </p:tgtEl>
                                      </p:cBhvr>
                                    </p:animEffect>
                                  </p:childTnLst>
                                </p:cTn>
                              </p:par>
                            </p:childTnLst>
                          </p:cTn>
                        </p:par>
                      </p:childTnLst>
                    </p:cTn>
                  </p:par>
                </p:childTnLst>
              </p:cTn>
              <p:nextCondLst>
                <p:cond evt="onClick" delay="0">
                  <p:tgtEl>
                    <p:spTgt spid="61"/>
                  </p:tgtEl>
                </p:cond>
              </p:nextCondLst>
            </p:seq>
            <p:seq concurrent="1" nextAc="seek">
              <p:cTn id="88" restart="whenNotActive" fill="hold" evtFilter="cancelBubble" nodeType="interactiveSeq">
                <p:stCondLst>
                  <p:cond evt="onClick" delay="0">
                    <p:tgtEl>
                      <p:spTgt spid="64"/>
                    </p:tgtEl>
                  </p:cond>
                </p:stCondLst>
                <p:endSync evt="end" delay="0">
                  <p:rtn val="all"/>
                </p:endSync>
                <p:childTnLst>
                  <p:par>
                    <p:cTn id="89" fill="hold">
                      <p:stCondLst>
                        <p:cond delay="0"/>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strips(down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blinds(horizontal)">
                                      <p:cBhvr>
                                        <p:cTn id="98" dur="500"/>
                                        <p:tgtEl>
                                          <p:spTgt spid="76"/>
                                        </p:tgtEl>
                                      </p:cBhvr>
                                    </p:animEffec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31"/>
                    </p:tgtEl>
                  </p:cond>
                </p:stCondLst>
                <p:endSync evt="end" delay="0">
                  <p:rtn val="all"/>
                </p:endSync>
                <p:childTnLst>
                  <p:par>
                    <p:cTn id="100" fill="hold">
                      <p:stCondLst>
                        <p:cond delay="0"/>
                      </p:stCondLst>
                      <p:childTnLst>
                        <p:par>
                          <p:cTn id="101" fill="hold">
                            <p:stCondLst>
                              <p:cond delay="0"/>
                            </p:stCondLst>
                            <p:childTnLst>
                              <p:par>
                                <p:cTn id="102" presetID="14" presetClass="exit" presetSubtype="10" fill="hold" nodeType="clickEffect">
                                  <p:stCondLst>
                                    <p:cond delay="0"/>
                                  </p:stCondLst>
                                  <p:childTnLst>
                                    <p:animEffect transition="out" filter="randombar(horizontal)">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1189619" y="3397301"/>
            <a:ext cx="12161871" cy="6155531"/>
          </a:xfrm>
          <a:prstGeom prst="rect">
            <a:avLst/>
          </a:prstGeom>
        </p:spPr>
        <p:txBody>
          <a:bodyPr wrap="square" lIns="0" tIns="0" rIns="0" bIns="0" rtlCol="0" anchor="t">
            <a:spAutoFit/>
          </a:bodyPr>
          <a:lstStyle/>
          <a:p>
            <a:pPr algn="just"/>
            <a:r>
              <a:rPr lang="vi-VN" sz="4000" dirty="0"/>
              <a:t>Nhờ ân sủng của bí tích Rửa Tội, người Kitô hữu được tháp nhập vào Nhiệm Thể Chúa Ki-tô, và đồng thời cũng được mời gọi nên thánh: </a:t>
            </a:r>
            <a:r>
              <a:rPr lang="vi-VN" sz="4000" i="1" dirty="0"/>
              <a:t>“Các con hãy nên trọn lành như Cha các con trên trời là Đấng trọn lành” (Mt 5, 48)</a:t>
            </a:r>
            <a:r>
              <a:rPr lang="vi-VN" sz="4000" dirty="0"/>
              <a:t>. Hội viên cần kết hợp chặt chẽ với Thiên Chúa là Đấng Thánh (x. Is 6, 6), qua phụng vụ, các bí tích, nhất là qua việc cử hành Thánh Thể. Trong hội đoàn các thành viên sống hiệp thông với Thiên Chúa và với nhau; là nơi nâng đỡ nhau trên con đường tiến tới sự trọn lành.</a:t>
            </a:r>
            <a:endParaRPr lang="en-US" sz="56400" dirty="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9</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6890" y="6134374"/>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3119902" y="1727898"/>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3915741" y="2891191"/>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12118" y="2838510"/>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09681" y="2679834"/>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883573" y="4705723"/>
              <a:ext cx="9140229" cy="707886"/>
            </a:xfrm>
            <a:prstGeom prst="rect">
              <a:avLst/>
            </a:prstGeom>
            <a:noFill/>
          </p:spPr>
          <p:txBody>
            <a:bodyPr wrap="square" rtlCol="0">
              <a:spAutoFit/>
            </a:bodyPr>
            <a:lstStyle/>
            <a:p>
              <a:pPr algn="just"/>
              <a:endParaRPr lang="en-US" sz="4000" dirty="0">
                <a:latin typeface="+mj-lt"/>
                <a:cs typeface="Times New Roman" panose="02020603050405020304" pitchFamily="18" charset="0"/>
              </a:endParaRPr>
            </a:p>
          </p:txBody>
        </p:sp>
      </p:grpSp>
    </p:spTree>
    <p:extLst>
      <p:ext uri="{BB962C8B-B14F-4D97-AF65-F5344CB8AC3E}">
        <p14:creationId xmlns:p14="http://schemas.microsoft.com/office/powerpoint/2010/main" val="333606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93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98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79" restart="whenNotActive" fill="hold" evtFilter="cancelBubble" nodeType="interactiveSeq">
                <p:stCondLst>
                  <p:cond evt="onClick" delay="0">
                    <p:tgtEl>
                      <p:spTgt spid="61"/>
                    </p:tgtEl>
                  </p:cond>
                </p:stCondLst>
                <p:endSync evt="end" delay="0">
                  <p:rtn val="all"/>
                </p:endSync>
                <p:childTnLst>
                  <p:par>
                    <p:cTn id="80" fill="hold">
                      <p:stCondLst>
                        <p:cond delay="0"/>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strips(downLeft)">
                                      <p:cBhvr>
                                        <p:cTn id="84" dur="500"/>
                                        <p:tgtEl>
                                          <p:spTgt spid="48"/>
                                        </p:tgtEl>
                                      </p:cBhvr>
                                    </p:animEffect>
                                  </p:childTnLst>
                                  <p:subTnLst>
                                    <p:audio>
                                      <p:cMediaNode>
                                        <p:cTn display="0" masterRel="sameClick">
                                          <p:stCondLst>
                                            <p:cond evt="begin" delay="0">
                                              <p:tn val="82"/>
                                            </p:cond>
                                          </p:stCondLst>
                                          <p:endCondLst>
                                            <p:cond evt="onStopAudio" delay="0">
                                              <p:tgtEl>
                                                <p:sldTgt/>
                                              </p:tgtEl>
                                            </p:cond>
                                          </p:endCondLst>
                                        </p:cTn>
                                        <p:tgtEl>
                                          <p:sndTgt r:embed="rId5" name="applause.wav"/>
                                        </p:tgtEl>
                                      </p:cMediaNode>
                                    </p:audio>
                                  </p:subTnLst>
                                </p:cTn>
                              </p:par>
                              <p:par>
                                <p:cTn id="85" presetID="16" presetClass="entr" presetSubtype="4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barn(outHorizontal)">
                                      <p:cBhvr>
                                        <p:cTn id="87" dur="500"/>
                                        <p:tgtEl>
                                          <p:spTgt spid="76"/>
                                        </p:tgtEl>
                                      </p:cBhvr>
                                    </p:animEffect>
                                  </p:childTnLst>
                                </p:cTn>
                              </p:par>
                            </p:childTnLst>
                          </p:cTn>
                        </p:par>
                      </p:childTnLst>
                    </p:cTn>
                  </p:par>
                </p:childTnLst>
              </p:cTn>
              <p:nextCondLst>
                <p:cond evt="onClick" delay="0">
                  <p:tgtEl>
                    <p:spTgt spid="61"/>
                  </p:tgtEl>
                </p:cond>
              </p:nextCondLst>
            </p:seq>
            <p:seq concurrent="1" nextAc="seek">
              <p:cTn id="88" restart="whenNotActive" fill="hold" evtFilter="cancelBubble" nodeType="interactiveSeq">
                <p:stCondLst>
                  <p:cond evt="onClick" delay="0">
                    <p:tgtEl>
                      <p:spTgt spid="64"/>
                    </p:tgtEl>
                  </p:cond>
                </p:stCondLst>
                <p:endSync evt="end" delay="0">
                  <p:rtn val="all"/>
                </p:endSync>
                <p:childTnLst>
                  <p:par>
                    <p:cTn id="89" fill="hold">
                      <p:stCondLst>
                        <p:cond delay="0"/>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strips(down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blinds(horizontal)">
                                      <p:cBhvr>
                                        <p:cTn id="98" dur="500"/>
                                        <p:tgtEl>
                                          <p:spTgt spid="76"/>
                                        </p:tgtEl>
                                      </p:cBhvr>
                                    </p:animEffec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31"/>
                    </p:tgtEl>
                  </p:cond>
                </p:stCondLst>
                <p:endSync evt="end" delay="0">
                  <p:rtn val="all"/>
                </p:endSync>
                <p:childTnLst>
                  <p:par>
                    <p:cTn id="100" fill="hold">
                      <p:stCondLst>
                        <p:cond delay="0"/>
                      </p:stCondLst>
                      <p:childTnLst>
                        <p:par>
                          <p:cTn id="101" fill="hold">
                            <p:stCondLst>
                              <p:cond delay="0"/>
                            </p:stCondLst>
                            <p:childTnLst>
                              <p:par>
                                <p:cTn id="102" presetID="14" presetClass="exit" presetSubtype="10" fill="hold" nodeType="clickEffect">
                                  <p:stCondLst>
                                    <p:cond delay="0"/>
                                  </p:stCondLst>
                                  <p:childTnLst>
                                    <p:animEffect transition="out" filter="randombar(horizontal)">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240391" y="2875957"/>
            <a:ext cx="12161871" cy="6093976"/>
          </a:xfrm>
          <a:prstGeom prst="rect">
            <a:avLst/>
          </a:prstGeom>
        </p:spPr>
        <p:txBody>
          <a:bodyPr wrap="square" lIns="0" tIns="0" rIns="0" bIns="0" rtlCol="0" anchor="t">
            <a:spAutoFit/>
          </a:bodyPr>
          <a:lstStyle/>
          <a:p>
            <a:pPr algn="just"/>
            <a:r>
              <a:rPr lang="vi-VN" sz="6600" dirty="0">
                <a:latin typeface="+mj-lt"/>
              </a:rPr>
              <a:t>Là các thành viên trong hội đoàn tham gia có trách nhiệm vào sứ vụ của Giáo Hội; sứ vụ truyền giao Tin Mừng Đức Ki-tô như nguồn hy vọng cho mọi người và như nguồn mạch canh tân cho xã hội </a:t>
            </a:r>
            <a:endParaRPr lang="en-US" sz="4000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10</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2021621" y="2391507"/>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24835" y="8231592"/>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3430850" y="5559040"/>
              <a:ext cx="7939407"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truyền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giao</a:t>
              </a:r>
              <a:r>
                <a:rPr lang="en-US" sz="4800" dirty="0">
                  <a:latin typeface="Times New Roman" panose="02020603050405020304" pitchFamily="18" charset="0"/>
                  <a:cs typeface="Times New Roman" panose="02020603050405020304" pitchFamily="18" charset="0"/>
                </a:rPr>
                <a:t> =&gt; </a:t>
              </a:r>
              <a:r>
                <a:rPr lang="vi-VN" sz="4800" dirty="0">
                  <a:latin typeface="Times New Roman" panose="02020603050405020304" pitchFamily="18" charset="0"/>
                  <a:cs typeface="Times New Roman" panose="02020603050405020304" pitchFamily="18" charset="0"/>
                </a:rPr>
                <a:t>loan báo </a:t>
              </a:r>
              <a:endParaRPr lang="en-US" sz="4800" dirty="0">
                <a:latin typeface="Times New Roman" panose="02020603050405020304" pitchFamily="18" charset="0"/>
                <a:cs typeface="Times New Roman" panose="02020603050405020304" pitchFamily="18" charset="0"/>
              </a:endParaRP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52530" y="8252376"/>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spTree>
    <p:extLst>
      <p:ext uri="{BB962C8B-B14F-4D97-AF65-F5344CB8AC3E}">
        <p14:creationId xmlns:p14="http://schemas.microsoft.com/office/powerpoint/2010/main" val="15536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775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825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79" fill="hold" display="0">
                  <p:stCondLst>
                    <p:cond delay="indefinite"/>
                  </p:stCondLst>
                  <p:endCondLst>
                    <p:cond evt="onStopAudio" delay="0">
                      <p:tgtEl>
                        <p:sldTgt/>
                      </p:tgtEl>
                    </p:cond>
                  </p:endCondLst>
                </p:cTn>
                <p:tgtEl>
                  <p:spTgt spid="153"/>
                </p:tgtEl>
              </p:cMediaNode>
            </p:audio>
            <p:seq concurrent="1" nextAc="seek">
              <p:cTn id="80" restart="whenNotActive" fill="hold" evtFilter="cancelBubble" nodeType="interactiveSeq">
                <p:stCondLst>
                  <p:cond evt="onClick" delay="0">
                    <p:tgtEl>
                      <p:spTgt spid="64"/>
                    </p:tgtEl>
                  </p:cond>
                </p:stCondLst>
                <p:endSync evt="end" delay="0">
                  <p:rtn val="all"/>
                </p:endSync>
                <p:childTnLst>
                  <p:par>
                    <p:cTn id="81" fill="hold">
                      <p:stCondLst>
                        <p:cond delay="0"/>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strips(downLeft)">
                                      <p:cBhvr>
                                        <p:cTn id="85" dur="500"/>
                                        <p:tgtEl>
                                          <p:spTgt spid="76"/>
                                        </p:tgtEl>
                                      </p:cBhvr>
                                    </p:animEffect>
                                  </p:childTnLst>
                                </p:cTn>
                              </p:par>
                              <p:par>
                                <p:cTn id="86" presetID="16" presetClass="entr" presetSubtype="42" fill="hold" nodeType="withEffect">
                                  <p:stCondLst>
                                    <p:cond delay="0"/>
                                  </p:stCondLst>
                                  <p:childTnLst>
                                    <p:set>
                                      <p:cBhvr>
                                        <p:cTn id="87" dur="1" fill="hold">
                                          <p:stCondLst>
                                            <p:cond delay="0"/>
                                          </p:stCondLst>
                                        </p:cTn>
                                        <p:tgtEl>
                                          <p:spTgt spid="149"/>
                                        </p:tgtEl>
                                        <p:attrNameLst>
                                          <p:attrName>style.visibility</p:attrName>
                                        </p:attrNameLst>
                                      </p:cBhvr>
                                      <p:to>
                                        <p:strVal val="visible"/>
                                      </p:to>
                                    </p:set>
                                    <p:animEffect transition="in" filter="barn(outHorizontal)">
                                      <p:cBhvr>
                                        <p:cTn id="88" dur="500"/>
                                        <p:tgtEl>
                                          <p:spTgt spid="149"/>
                                        </p:tgtEl>
                                      </p:cBhvr>
                                    </p:animEffect>
                                  </p:childTnLst>
                                </p:cTn>
                              </p:par>
                              <p:par>
                                <p:cTn id="89" presetID="1" presetClass="mediacall" presetSubtype="0" fill="hold" nodeType="withEffect">
                                  <p:stCondLst>
                                    <p:cond delay="0"/>
                                  </p:stCondLst>
                                  <p:childTnLst>
                                    <p:cmd type="call" cmd="playFrom(0.0)">
                                      <p:cBhvr>
                                        <p:cTn id="90" dur="5093" fill="hold"/>
                                        <p:tgtEl>
                                          <p:spTgt spid="29"/>
                                        </p:tgtEl>
                                      </p:cBhvr>
                                    </p:cmd>
                                  </p:childTnLst>
                                </p:cTn>
                              </p:par>
                            </p:childTnLst>
                          </p:cTn>
                        </p:par>
                      </p:childTnLst>
                    </p:cTn>
                  </p:par>
                </p:childTnLst>
              </p:cTn>
              <p:nextCondLst>
                <p:cond evt="onClick" delay="0">
                  <p:tgtEl>
                    <p:spTgt spid="64"/>
                  </p:tgtEl>
                </p:cond>
              </p:nextCondLst>
            </p:seq>
            <p:seq concurrent="1" nextAc="seek">
              <p:cTn id="91" restart="whenNotActive" fill="hold" evtFilter="cancelBubble" nodeType="interactiveSeq">
                <p:stCondLst>
                  <p:cond evt="onClick" delay="0">
                    <p:tgtEl>
                      <p:spTgt spid="61"/>
                    </p:tgtEl>
                  </p:cond>
                </p:stCondLst>
                <p:endSync evt="end" delay="0">
                  <p:rtn val="all"/>
                </p:endSync>
                <p:childTnLst>
                  <p:par>
                    <p:cTn id="92" fill="hold">
                      <p:stCondLst>
                        <p:cond delay="0"/>
                      </p:stCondLst>
                      <p:childTnLst>
                        <p:par>
                          <p:cTn id="93" fill="hold">
                            <p:stCondLst>
                              <p:cond delay="0"/>
                            </p:stCondLst>
                            <p:childTnLst>
                              <p:par>
                                <p:cTn id="94" presetID="18" presetClass="entr" presetSubtype="12" fill="hold" nodeType="click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strips(downLeft)">
                                      <p:cBhvr>
                                        <p:cTn id="96" dur="500"/>
                                        <p:tgtEl>
                                          <p:spTgt spid="76"/>
                                        </p:tgtEl>
                                      </p:cBhvr>
                                    </p:animEffect>
                                  </p:childTnLst>
                                </p:cTn>
                              </p:par>
                              <p:par>
                                <p:cTn id="97" presetID="1" presetClass="mediacall" presetSubtype="0" fill="hold" nodeType="withEffect">
                                  <p:stCondLst>
                                    <p:cond delay="0"/>
                                  </p:stCondLst>
                                  <p:childTnLst>
                                    <p:cmd type="call" cmd="playFrom(0.0)">
                                      <p:cBhvr>
                                        <p:cTn id="98" dur="5093" fill="hold"/>
                                        <p:tgtEl>
                                          <p:spTgt spid="153"/>
                                        </p:tgtEl>
                                      </p:cBhvr>
                                    </p:cmd>
                                  </p:childTnLst>
                                </p:cTn>
                              </p:par>
                              <p:par>
                                <p:cTn id="99" presetID="3" presetClass="entr" presetSubtype="1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animEffect transition="in" filter="blinds(horizontal)">
                                      <p:cBhvr>
                                        <p:cTn id="101" dur="500"/>
                                        <p:tgtEl>
                                          <p:spTgt spid="149"/>
                                        </p:tgtEl>
                                      </p:cBhvr>
                                    </p:animEffect>
                                  </p:childTnLst>
                                </p:cTn>
                              </p:par>
                            </p:childTnLst>
                          </p:cTn>
                        </p:par>
                      </p:childTnLst>
                    </p:cTn>
                  </p:par>
                </p:childTnLst>
              </p:cTn>
              <p:nextCondLst>
                <p:cond evt="onClick" delay="0">
                  <p:tgtEl>
                    <p:spTgt spid="61"/>
                  </p:tgtEl>
                </p:cond>
              </p:nextCondLst>
            </p:seq>
            <p:audio>
              <p:cMediaNode vol="80000">
                <p:cTn id="102" fill="hold" display="0">
                  <p:stCondLst>
                    <p:cond delay="indefinite"/>
                  </p:stCondLst>
                  <p:endCondLst>
                    <p:cond evt="onStopAudio" delay="0">
                      <p:tgtEl>
                        <p:sldTgt/>
                      </p:tgtEl>
                    </p:cond>
                  </p:endCondLst>
                </p:cTn>
                <p:tgtEl>
                  <p:spTgt spid="29"/>
                </p:tgtEl>
              </p:cMediaNode>
            </p:audio>
            <p:seq concurrent="1" nextAc="seek">
              <p:cTn id="103" restart="whenNotActive" fill="hold" evtFilter="cancelBubble" nodeType="interactiveSeq">
                <p:stCondLst>
                  <p:cond evt="onClick" delay="0">
                    <p:tgtEl>
                      <p:spTgt spid="31"/>
                    </p:tgtEl>
                  </p:cond>
                </p:stCondLst>
                <p:endSync evt="end" delay="0">
                  <p:rtn val="all"/>
                </p:endSync>
                <p:childTnLst>
                  <p:par>
                    <p:cTn id="104" fill="hold">
                      <p:stCondLst>
                        <p:cond delay="0"/>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76"/>
                                        </p:tgtEl>
                                      </p:cBhvr>
                                    </p:animEffect>
                                    <p:set>
                                      <p:cBhvr>
                                        <p:cTn id="108"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240391" y="2875957"/>
            <a:ext cx="12161871" cy="2031325"/>
          </a:xfrm>
          <a:prstGeom prst="rect">
            <a:avLst/>
          </a:prstGeom>
        </p:spPr>
        <p:txBody>
          <a:bodyPr wrap="square" lIns="0" tIns="0" rIns="0" bIns="0" rtlCol="0" anchor="t">
            <a:spAutoFit/>
          </a:bodyPr>
          <a:lstStyle/>
          <a:p>
            <a:pPr algn="just"/>
            <a:r>
              <a:rPr lang="vi-VN" sz="6600" dirty="0">
                <a:latin typeface="+mj-lt"/>
              </a:rPr>
              <a:t>Mỗi hội đoàn đều có năm nhiệm vụ cơ bản</a:t>
            </a:r>
            <a:endParaRPr lang="en-US" sz="4000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12</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2108359" y="2282146"/>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24835" y="8231592"/>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2945037" y="5315126"/>
              <a:ext cx="9160271" cy="3293209"/>
            </a:xfrm>
            <a:prstGeom prst="rect">
              <a:avLst/>
            </a:prstGeom>
            <a:noFill/>
          </p:spPr>
          <p:txBody>
            <a:bodyPr wrap="square" rtlCol="0">
              <a:spAutoFit/>
            </a:bodyPr>
            <a:lstStyle/>
            <a:p>
              <a:pPr fontAlgn="base"/>
              <a:r>
                <a:rPr lang="vi-VN" sz="2600" dirty="0">
                  <a:latin typeface="+mj-lt"/>
                </a:rPr>
                <a:t>Có 4 nhiệm vụ cơ bản:</a:t>
              </a:r>
              <a:br>
                <a:rPr lang="vi-VN" sz="2600" dirty="0">
                  <a:latin typeface="+mj-lt"/>
                </a:rPr>
              </a:br>
              <a:r>
                <a:rPr lang="vi-VN" sz="2600" dirty="0">
                  <a:latin typeface="+mj-lt"/>
                </a:rPr>
                <a:t>– Một là sống theo linh đạo hay tinh thần của thánh Bổn mạng, và thực hiện nội qui mà hội đoàn đã đề ra;</a:t>
              </a:r>
            </a:p>
            <a:p>
              <a:pPr fontAlgn="base"/>
              <a:r>
                <a:rPr lang="vi-VN" sz="2600" dirty="0">
                  <a:latin typeface="+mj-lt"/>
                </a:rPr>
                <a:t>– Hai là hiệp nhất nâng đỡ nhau sống đức tin, đức cậy và đức ái;</a:t>
              </a:r>
            </a:p>
            <a:p>
              <a:pPr fontAlgn="base"/>
              <a:r>
                <a:rPr lang="vi-VN" sz="2600" dirty="0">
                  <a:latin typeface="+mj-lt"/>
                </a:rPr>
                <a:t>– Ba là can đảm dấn thân góp phần vào việc xây dựng giáo xứ và Hội Thánh, về tinh thần cũng như vật chất;</a:t>
              </a:r>
            </a:p>
            <a:p>
              <a:pPr fontAlgn="base"/>
              <a:r>
                <a:rPr lang="vi-VN" sz="2600" dirty="0">
                  <a:latin typeface="+mj-lt"/>
                </a:rPr>
                <a:t>– Bốn là hăng say học hỏi Lời Chúa và giáo lý, để có thể làm chứng tá cho Chúa nơi môi trường sống của mình.</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52530" y="8252376"/>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spTree>
    <p:extLst>
      <p:ext uri="{BB962C8B-B14F-4D97-AF65-F5344CB8AC3E}">
        <p14:creationId xmlns:p14="http://schemas.microsoft.com/office/powerpoint/2010/main" val="23433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50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55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79" fill="hold" display="0">
                  <p:stCondLst>
                    <p:cond delay="indefinite"/>
                  </p:stCondLst>
                  <p:endCondLst>
                    <p:cond evt="onStopAudio" delay="0">
                      <p:tgtEl>
                        <p:sldTgt/>
                      </p:tgtEl>
                    </p:cond>
                  </p:endCondLst>
                </p:cTn>
                <p:tgtEl>
                  <p:spTgt spid="153"/>
                </p:tgtEl>
              </p:cMediaNode>
            </p:audio>
            <p:seq concurrent="1" nextAc="seek">
              <p:cTn id="80" restart="whenNotActive" fill="hold" evtFilter="cancelBubble" nodeType="interactiveSeq">
                <p:stCondLst>
                  <p:cond evt="onClick" delay="0">
                    <p:tgtEl>
                      <p:spTgt spid="64"/>
                    </p:tgtEl>
                  </p:cond>
                </p:stCondLst>
                <p:endSync evt="end" delay="0">
                  <p:rtn val="all"/>
                </p:endSync>
                <p:childTnLst>
                  <p:par>
                    <p:cTn id="81" fill="hold">
                      <p:stCondLst>
                        <p:cond delay="0"/>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strips(downLeft)">
                                      <p:cBhvr>
                                        <p:cTn id="85" dur="500"/>
                                        <p:tgtEl>
                                          <p:spTgt spid="76"/>
                                        </p:tgtEl>
                                      </p:cBhvr>
                                    </p:animEffect>
                                  </p:childTnLst>
                                </p:cTn>
                              </p:par>
                              <p:par>
                                <p:cTn id="86" presetID="16" presetClass="entr" presetSubtype="42" fill="hold" nodeType="withEffect">
                                  <p:stCondLst>
                                    <p:cond delay="0"/>
                                  </p:stCondLst>
                                  <p:childTnLst>
                                    <p:set>
                                      <p:cBhvr>
                                        <p:cTn id="87" dur="1" fill="hold">
                                          <p:stCondLst>
                                            <p:cond delay="0"/>
                                          </p:stCondLst>
                                        </p:cTn>
                                        <p:tgtEl>
                                          <p:spTgt spid="149"/>
                                        </p:tgtEl>
                                        <p:attrNameLst>
                                          <p:attrName>style.visibility</p:attrName>
                                        </p:attrNameLst>
                                      </p:cBhvr>
                                      <p:to>
                                        <p:strVal val="visible"/>
                                      </p:to>
                                    </p:set>
                                    <p:animEffect transition="in" filter="barn(outHorizontal)">
                                      <p:cBhvr>
                                        <p:cTn id="88" dur="500"/>
                                        <p:tgtEl>
                                          <p:spTgt spid="149"/>
                                        </p:tgtEl>
                                      </p:cBhvr>
                                    </p:animEffect>
                                  </p:childTnLst>
                                </p:cTn>
                              </p:par>
                              <p:par>
                                <p:cTn id="89" presetID="1" presetClass="mediacall" presetSubtype="0" fill="hold" nodeType="withEffect">
                                  <p:stCondLst>
                                    <p:cond delay="0"/>
                                  </p:stCondLst>
                                  <p:childTnLst>
                                    <p:cmd type="call" cmd="playFrom(0.0)">
                                      <p:cBhvr>
                                        <p:cTn id="90" dur="5093" fill="hold"/>
                                        <p:tgtEl>
                                          <p:spTgt spid="29"/>
                                        </p:tgtEl>
                                      </p:cBhvr>
                                    </p:cmd>
                                  </p:childTnLst>
                                </p:cTn>
                              </p:par>
                            </p:childTnLst>
                          </p:cTn>
                        </p:par>
                      </p:childTnLst>
                    </p:cTn>
                  </p:par>
                </p:childTnLst>
              </p:cTn>
              <p:nextCondLst>
                <p:cond evt="onClick" delay="0">
                  <p:tgtEl>
                    <p:spTgt spid="64"/>
                  </p:tgtEl>
                </p:cond>
              </p:nextCondLst>
            </p:seq>
            <p:seq concurrent="1" nextAc="seek">
              <p:cTn id="91" restart="whenNotActive" fill="hold" evtFilter="cancelBubble" nodeType="interactiveSeq">
                <p:stCondLst>
                  <p:cond evt="onClick" delay="0">
                    <p:tgtEl>
                      <p:spTgt spid="61"/>
                    </p:tgtEl>
                  </p:cond>
                </p:stCondLst>
                <p:endSync evt="end" delay="0">
                  <p:rtn val="all"/>
                </p:endSync>
                <p:childTnLst>
                  <p:par>
                    <p:cTn id="92" fill="hold">
                      <p:stCondLst>
                        <p:cond delay="0"/>
                      </p:stCondLst>
                      <p:childTnLst>
                        <p:par>
                          <p:cTn id="93" fill="hold">
                            <p:stCondLst>
                              <p:cond delay="0"/>
                            </p:stCondLst>
                            <p:childTnLst>
                              <p:par>
                                <p:cTn id="94" presetID="18" presetClass="entr" presetSubtype="12" fill="hold" nodeType="click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strips(downLeft)">
                                      <p:cBhvr>
                                        <p:cTn id="96" dur="500"/>
                                        <p:tgtEl>
                                          <p:spTgt spid="76"/>
                                        </p:tgtEl>
                                      </p:cBhvr>
                                    </p:animEffect>
                                  </p:childTnLst>
                                </p:cTn>
                              </p:par>
                              <p:par>
                                <p:cTn id="97" presetID="1" presetClass="mediacall" presetSubtype="0" fill="hold" nodeType="withEffect">
                                  <p:stCondLst>
                                    <p:cond delay="0"/>
                                  </p:stCondLst>
                                  <p:childTnLst>
                                    <p:cmd type="call" cmd="playFrom(0.0)">
                                      <p:cBhvr>
                                        <p:cTn id="98" dur="5093" fill="hold"/>
                                        <p:tgtEl>
                                          <p:spTgt spid="153"/>
                                        </p:tgtEl>
                                      </p:cBhvr>
                                    </p:cmd>
                                  </p:childTnLst>
                                </p:cTn>
                              </p:par>
                              <p:par>
                                <p:cTn id="99" presetID="3" presetClass="entr" presetSubtype="1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animEffect transition="in" filter="blinds(horizontal)">
                                      <p:cBhvr>
                                        <p:cTn id="101" dur="500"/>
                                        <p:tgtEl>
                                          <p:spTgt spid="149"/>
                                        </p:tgtEl>
                                      </p:cBhvr>
                                    </p:animEffect>
                                  </p:childTnLst>
                                </p:cTn>
                              </p:par>
                            </p:childTnLst>
                          </p:cTn>
                        </p:par>
                      </p:childTnLst>
                    </p:cTn>
                  </p:par>
                </p:childTnLst>
              </p:cTn>
              <p:nextCondLst>
                <p:cond evt="onClick" delay="0">
                  <p:tgtEl>
                    <p:spTgt spid="61"/>
                  </p:tgtEl>
                </p:cond>
              </p:nextCondLst>
            </p:seq>
            <p:audio>
              <p:cMediaNode vol="80000">
                <p:cTn id="102" fill="hold" display="0">
                  <p:stCondLst>
                    <p:cond delay="indefinite"/>
                  </p:stCondLst>
                  <p:endCondLst>
                    <p:cond evt="onStopAudio" delay="0">
                      <p:tgtEl>
                        <p:sldTgt/>
                      </p:tgtEl>
                    </p:cond>
                  </p:endCondLst>
                </p:cTn>
                <p:tgtEl>
                  <p:spTgt spid="29"/>
                </p:tgtEl>
              </p:cMediaNode>
            </p:audio>
            <p:seq concurrent="1" nextAc="seek">
              <p:cTn id="103" restart="whenNotActive" fill="hold" evtFilter="cancelBubble" nodeType="interactiveSeq">
                <p:stCondLst>
                  <p:cond evt="onClick" delay="0">
                    <p:tgtEl>
                      <p:spTgt spid="31"/>
                    </p:tgtEl>
                  </p:cond>
                </p:stCondLst>
                <p:endSync evt="end" delay="0">
                  <p:rtn val="all"/>
                </p:endSync>
                <p:childTnLst>
                  <p:par>
                    <p:cTn id="104" fill="hold">
                      <p:stCondLst>
                        <p:cond delay="0"/>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76"/>
                                        </p:tgtEl>
                                      </p:cBhvr>
                                    </p:animEffect>
                                    <p:set>
                                      <p:cBhvr>
                                        <p:cTn id="108"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1207302" y="4177167"/>
            <a:ext cx="12161871" cy="1661993"/>
          </a:xfrm>
          <a:prstGeom prst="rect">
            <a:avLst/>
          </a:prstGeom>
        </p:spPr>
        <p:txBody>
          <a:bodyPr wrap="square" lIns="0" tIns="0" rIns="0" bIns="0" rtlCol="0" anchor="t">
            <a:spAutoFit/>
          </a:bodyPr>
          <a:lstStyle/>
          <a:p>
            <a:pPr algn="just"/>
            <a:r>
              <a:rPr lang="en-US" sz="5400" dirty="0" err="1">
                <a:latin typeface="Times New Roman" panose="02020603050405020304" pitchFamily="18" charset="0"/>
                <a:cs typeface="Times New Roman" panose="02020603050405020304" pitchFamily="18" charset="0"/>
              </a:rPr>
              <a:t>Các</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hội</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đoàn</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cần</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giúp</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các</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thành</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viên</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sống</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bí</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tích</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Rửa</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tội</a:t>
            </a:r>
            <a:r>
              <a:rPr lang="en-US" sz="5400" dirty="0">
                <a:latin typeface="Times New Roman" panose="02020603050405020304" pitchFamily="18" charset="0"/>
                <a:cs typeface="Times New Roman" panose="02020603050405020304" pitchFamily="18" charset="0"/>
              </a:rPr>
              <a:t> qua </a:t>
            </a:r>
            <a:r>
              <a:rPr lang="en-US" sz="5400" dirty="0" err="1">
                <a:latin typeface="Times New Roman" panose="02020603050405020304" pitchFamily="18" charset="0"/>
                <a:cs typeface="Times New Roman" panose="02020603050405020304" pitchFamily="18" charset="0"/>
              </a:rPr>
              <a:t>bốn</a:t>
            </a:r>
            <a:r>
              <a:rPr lang="en-US" sz="5400" dirty="0">
                <a:latin typeface="Times New Roman" panose="02020603050405020304" pitchFamily="18" charset="0"/>
                <a:cs typeface="Times New Roman" panose="02020603050405020304" pitchFamily="18" charset="0"/>
              </a:rPr>
              <a:t> </a:t>
            </a:r>
            <a:r>
              <a:rPr lang="en-US" sz="5400" dirty="0" err="1">
                <a:latin typeface="Times New Roman" panose="02020603050405020304" pitchFamily="18" charset="0"/>
                <a:cs typeface="Times New Roman" panose="02020603050405020304" pitchFamily="18" charset="0"/>
              </a:rPr>
              <a:t>điều</a:t>
            </a:r>
            <a:r>
              <a:rPr lang="en-US" sz="5400" dirty="0">
                <a:latin typeface="Times New Roman" panose="02020603050405020304" pitchFamily="18" charset="0"/>
                <a:cs typeface="Times New Roman" panose="02020603050405020304" pitchFamily="18" charset="0"/>
              </a:rPr>
              <a:t>? </a:t>
            </a:r>
            <a:endParaRPr lang="en-US" sz="2910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13</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6890" y="6134374"/>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2103554" y="2132491"/>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3915741" y="2891191"/>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12118" y="2838510"/>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09681" y="2679834"/>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847253" y="5260241"/>
              <a:ext cx="9140229" cy="3785652"/>
            </a:xfrm>
            <a:prstGeom prst="rect">
              <a:avLst/>
            </a:prstGeom>
            <a:noFill/>
          </p:spPr>
          <p:txBody>
            <a:bodyPr wrap="square" rtlCol="0">
              <a:spAutoFit/>
            </a:bodyPr>
            <a:lstStyle/>
            <a:p>
              <a:pPr fontAlgn="base"/>
              <a:r>
                <a:rPr lang="vi-VN" sz="3000" dirty="0">
                  <a:latin typeface="+mj-lt"/>
                </a:rPr>
                <a:t>– Một là sống ơn gọi nên thánh của bí tích Rửa Tội;</a:t>
              </a:r>
            </a:p>
            <a:p>
              <a:pPr fontAlgn="base"/>
              <a:r>
                <a:rPr lang="vi-VN" sz="3000" dirty="0">
                  <a:latin typeface="+mj-lt"/>
                </a:rPr>
                <a:t>– Hai là sống theo phẩm giá “con Thiên Chúa”, trong Chúa Ki-tô, và là đền thờ sống động của Chúa Thánh Thần;</a:t>
              </a:r>
            </a:p>
            <a:p>
              <a:pPr fontAlgn="base"/>
              <a:r>
                <a:rPr lang="vi-VN" sz="3000" dirty="0">
                  <a:latin typeface="+mj-lt"/>
                </a:rPr>
                <a:t>– Ba là sống hiệp thông với Hội Thánh trong tư cách là chi thể trong một thân thể Đức Ki-tô;</a:t>
              </a:r>
            </a:p>
            <a:p>
              <a:pPr fontAlgn="base"/>
              <a:r>
                <a:rPr lang="vi-VN" sz="3000" dirty="0">
                  <a:latin typeface="+mj-lt"/>
                </a:rPr>
                <a:t>– Bốn là tham gia vào chức năng Tư tế, Ngôn sứ, và Vương giả của Chúa Ki-tô</a:t>
              </a:r>
            </a:p>
          </p:txBody>
        </p:sp>
      </p:grpSp>
    </p:spTree>
    <p:extLst>
      <p:ext uri="{BB962C8B-B14F-4D97-AF65-F5344CB8AC3E}">
        <p14:creationId xmlns:p14="http://schemas.microsoft.com/office/powerpoint/2010/main" val="127667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50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55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79" restart="whenNotActive" fill="hold" evtFilter="cancelBubble" nodeType="interactiveSeq">
                <p:stCondLst>
                  <p:cond evt="onClick" delay="0">
                    <p:tgtEl>
                      <p:spTgt spid="61"/>
                    </p:tgtEl>
                  </p:cond>
                </p:stCondLst>
                <p:endSync evt="end" delay="0">
                  <p:rtn val="all"/>
                </p:endSync>
                <p:childTnLst>
                  <p:par>
                    <p:cTn id="80" fill="hold">
                      <p:stCondLst>
                        <p:cond delay="0"/>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strips(downLeft)">
                                      <p:cBhvr>
                                        <p:cTn id="84" dur="500"/>
                                        <p:tgtEl>
                                          <p:spTgt spid="48"/>
                                        </p:tgtEl>
                                      </p:cBhvr>
                                    </p:animEffect>
                                  </p:childTnLst>
                                  <p:subTnLst>
                                    <p:audio>
                                      <p:cMediaNode>
                                        <p:cTn display="0" masterRel="sameClick">
                                          <p:stCondLst>
                                            <p:cond evt="begin" delay="0">
                                              <p:tn val="82"/>
                                            </p:cond>
                                          </p:stCondLst>
                                          <p:endCondLst>
                                            <p:cond evt="onStopAudio" delay="0">
                                              <p:tgtEl>
                                                <p:sldTgt/>
                                              </p:tgtEl>
                                            </p:cond>
                                          </p:endCondLst>
                                        </p:cTn>
                                        <p:tgtEl>
                                          <p:sndTgt r:embed="rId5" name="applause.wav"/>
                                        </p:tgtEl>
                                      </p:cMediaNode>
                                    </p:audio>
                                  </p:subTnLst>
                                </p:cTn>
                              </p:par>
                              <p:par>
                                <p:cTn id="85" presetID="16" presetClass="entr" presetSubtype="4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barn(outHorizontal)">
                                      <p:cBhvr>
                                        <p:cTn id="87" dur="500"/>
                                        <p:tgtEl>
                                          <p:spTgt spid="76"/>
                                        </p:tgtEl>
                                      </p:cBhvr>
                                    </p:animEffect>
                                  </p:childTnLst>
                                </p:cTn>
                              </p:par>
                            </p:childTnLst>
                          </p:cTn>
                        </p:par>
                      </p:childTnLst>
                    </p:cTn>
                  </p:par>
                </p:childTnLst>
              </p:cTn>
              <p:nextCondLst>
                <p:cond evt="onClick" delay="0">
                  <p:tgtEl>
                    <p:spTgt spid="61"/>
                  </p:tgtEl>
                </p:cond>
              </p:nextCondLst>
            </p:seq>
            <p:seq concurrent="1" nextAc="seek">
              <p:cTn id="88" restart="whenNotActive" fill="hold" evtFilter="cancelBubble" nodeType="interactiveSeq">
                <p:stCondLst>
                  <p:cond evt="onClick" delay="0">
                    <p:tgtEl>
                      <p:spTgt spid="64"/>
                    </p:tgtEl>
                  </p:cond>
                </p:stCondLst>
                <p:endSync evt="end" delay="0">
                  <p:rtn val="all"/>
                </p:endSync>
                <p:childTnLst>
                  <p:par>
                    <p:cTn id="89" fill="hold">
                      <p:stCondLst>
                        <p:cond delay="0"/>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strips(down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blinds(horizontal)">
                                      <p:cBhvr>
                                        <p:cTn id="98" dur="500"/>
                                        <p:tgtEl>
                                          <p:spTgt spid="76"/>
                                        </p:tgtEl>
                                      </p:cBhvr>
                                    </p:animEffec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31"/>
                    </p:tgtEl>
                  </p:cond>
                </p:stCondLst>
                <p:endSync evt="end" delay="0">
                  <p:rtn val="all"/>
                </p:endSync>
                <p:childTnLst>
                  <p:par>
                    <p:cTn id="100" fill="hold">
                      <p:stCondLst>
                        <p:cond delay="0"/>
                      </p:stCondLst>
                      <p:childTnLst>
                        <p:par>
                          <p:cTn id="101" fill="hold">
                            <p:stCondLst>
                              <p:cond delay="0"/>
                            </p:stCondLst>
                            <p:childTnLst>
                              <p:par>
                                <p:cTn id="102" presetID="14" presetClass="exit" presetSubtype="10" fill="hold" nodeType="clickEffect">
                                  <p:stCondLst>
                                    <p:cond delay="0"/>
                                  </p:stCondLst>
                                  <p:childTnLst>
                                    <p:animEffect transition="out" filter="randombar(horizontal)">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240391" y="2875957"/>
            <a:ext cx="12161871" cy="6647974"/>
          </a:xfrm>
          <a:prstGeom prst="rect">
            <a:avLst/>
          </a:prstGeom>
        </p:spPr>
        <p:txBody>
          <a:bodyPr wrap="square" lIns="0" tIns="0" rIns="0" bIns="0" rtlCol="0" anchor="t">
            <a:spAutoFit/>
          </a:bodyPr>
          <a:lstStyle/>
          <a:p>
            <a:pPr algn="just"/>
            <a:r>
              <a:rPr lang="vi-VN" sz="4800" dirty="0">
                <a:latin typeface="Times New Roman" panose="02020603050405020304" pitchFamily="18" charset="0"/>
                <a:cs typeface="Times New Roman" panose="02020603050405020304" pitchFamily="18" charset="0"/>
              </a:rPr>
              <a:t>Hội đoàn cơ bản có ba dạng này:</a:t>
            </a:r>
          </a:p>
          <a:p>
            <a:pPr algn="just"/>
            <a:r>
              <a:rPr lang="vi-VN" sz="4800" dirty="0">
                <a:latin typeface="Times New Roman" panose="02020603050405020304" pitchFamily="18" charset="0"/>
                <a:cs typeface="Times New Roman" panose="02020603050405020304" pitchFamily="18" charset="0"/>
              </a:rPr>
              <a:t>– Một là Hội đoàn tư: Do các tín hữu thỏa thuận với nhau thành lập hội. Nhưng nếu hội đoàn tư này được nhà chức trách trong Giáo Hội can thiệp và phê chuẩn thì trở thành Hội đoàn công.</a:t>
            </a:r>
          </a:p>
          <a:p>
            <a:pPr algn="just"/>
            <a:r>
              <a:rPr lang="vi-VN" sz="4800" dirty="0">
                <a:latin typeface="Times New Roman" panose="02020603050405020304" pitchFamily="18" charset="0"/>
                <a:cs typeface="Times New Roman" panose="02020603050405020304" pitchFamily="18" charset="0"/>
              </a:rPr>
              <a:t>– Hai là Hội đoàn công: Do nhà chức trách có thẩm quyền của Giáo Hội thành lập.</a:t>
            </a:r>
          </a:p>
          <a:p>
            <a:pPr algn="just"/>
            <a:r>
              <a:rPr lang="vi-VN" sz="4800" dirty="0">
                <a:latin typeface="Times New Roman" panose="02020603050405020304" pitchFamily="18" charset="0"/>
                <a:cs typeface="Times New Roman" panose="02020603050405020304" pitchFamily="18" charset="0"/>
              </a:rPr>
              <a:t>– Ba là Hội đoàn giáo xứ: Do cộng đồng giáo xứ tự thành lập và điều hành.</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14</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1834105" y="2402518"/>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24835" y="8231592"/>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2945037" y="5315126"/>
              <a:ext cx="9160271" cy="3108543"/>
            </a:xfrm>
            <a:prstGeom prst="rect">
              <a:avLst/>
            </a:prstGeom>
            <a:noFill/>
          </p:spPr>
          <p:txBody>
            <a:bodyPr wrap="square" rtlCol="0">
              <a:spAutoFit/>
            </a:bodyPr>
            <a:lstStyle/>
            <a:p>
              <a:pPr algn="just" fontAlgn="base"/>
              <a:r>
                <a:rPr lang="vi-VN" sz="2800" dirty="0">
                  <a:latin typeface="Times New Roman" panose="02020603050405020304" pitchFamily="18" charset="0"/>
                  <a:cs typeface="Times New Roman" panose="02020603050405020304" pitchFamily="18" charset="0"/>
                </a:rPr>
                <a:t>Có 2 dạng cơ bản:</a:t>
              </a:r>
            </a:p>
            <a:p>
              <a:pPr algn="just" fontAlgn="base"/>
              <a:r>
                <a:rPr lang="vi-VN" sz="2800" dirty="0">
                  <a:latin typeface="Times New Roman" panose="02020603050405020304" pitchFamily="18" charset="0"/>
                  <a:cs typeface="Times New Roman" panose="02020603050405020304" pitchFamily="18" charset="0"/>
                </a:rPr>
                <a:t>– Một là Hội đoàn tư: Do các tín hữu thỏa thuận với nhau thành lập hội. Nhưng nếu hội đoàn tư này được nhà chức trách trong Giáo Hội can thiệp và phê chuẩn thì trở thành Hội đoàn công.</a:t>
              </a:r>
            </a:p>
            <a:p>
              <a:pPr algn="just" fontAlgn="base"/>
              <a:r>
                <a:rPr lang="vi-VN" sz="2800" dirty="0">
                  <a:latin typeface="Times New Roman" panose="02020603050405020304" pitchFamily="18" charset="0"/>
                  <a:cs typeface="Times New Roman" panose="02020603050405020304" pitchFamily="18" charset="0"/>
                </a:rPr>
                <a:t>– Hai là Hội đoàn công: Do nhà chức trách có thẩm quyền của Giáo Hội thành lập</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52530" y="8252376"/>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spTree>
    <p:extLst>
      <p:ext uri="{BB962C8B-B14F-4D97-AF65-F5344CB8AC3E}">
        <p14:creationId xmlns:p14="http://schemas.microsoft.com/office/powerpoint/2010/main" val="237488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475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525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79" fill="hold" display="0">
                  <p:stCondLst>
                    <p:cond delay="indefinite"/>
                  </p:stCondLst>
                  <p:endCondLst>
                    <p:cond evt="onStopAudio" delay="0">
                      <p:tgtEl>
                        <p:sldTgt/>
                      </p:tgtEl>
                    </p:cond>
                  </p:endCondLst>
                </p:cTn>
                <p:tgtEl>
                  <p:spTgt spid="153"/>
                </p:tgtEl>
              </p:cMediaNode>
            </p:audio>
            <p:seq concurrent="1" nextAc="seek">
              <p:cTn id="80" restart="whenNotActive" fill="hold" evtFilter="cancelBubble" nodeType="interactiveSeq">
                <p:stCondLst>
                  <p:cond evt="onClick" delay="0">
                    <p:tgtEl>
                      <p:spTgt spid="64"/>
                    </p:tgtEl>
                  </p:cond>
                </p:stCondLst>
                <p:endSync evt="end" delay="0">
                  <p:rtn val="all"/>
                </p:endSync>
                <p:childTnLst>
                  <p:par>
                    <p:cTn id="81" fill="hold">
                      <p:stCondLst>
                        <p:cond delay="0"/>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strips(downLeft)">
                                      <p:cBhvr>
                                        <p:cTn id="85" dur="500"/>
                                        <p:tgtEl>
                                          <p:spTgt spid="76"/>
                                        </p:tgtEl>
                                      </p:cBhvr>
                                    </p:animEffect>
                                  </p:childTnLst>
                                </p:cTn>
                              </p:par>
                              <p:par>
                                <p:cTn id="86" presetID="16" presetClass="entr" presetSubtype="42" fill="hold" nodeType="withEffect">
                                  <p:stCondLst>
                                    <p:cond delay="0"/>
                                  </p:stCondLst>
                                  <p:childTnLst>
                                    <p:set>
                                      <p:cBhvr>
                                        <p:cTn id="87" dur="1" fill="hold">
                                          <p:stCondLst>
                                            <p:cond delay="0"/>
                                          </p:stCondLst>
                                        </p:cTn>
                                        <p:tgtEl>
                                          <p:spTgt spid="149"/>
                                        </p:tgtEl>
                                        <p:attrNameLst>
                                          <p:attrName>style.visibility</p:attrName>
                                        </p:attrNameLst>
                                      </p:cBhvr>
                                      <p:to>
                                        <p:strVal val="visible"/>
                                      </p:to>
                                    </p:set>
                                    <p:animEffect transition="in" filter="barn(outHorizontal)">
                                      <p:cBhvr>
                                        <p:cTn id="88" dur="500"/>
                                        <p:tgtEl>
                                          <p:spTgt spid="149"/>
                                        </p:tgtEl>
                                      </p:cBhvr>
                                    </p:animEffect>
                                  </p:childTnLst>
                                </p:cTn>
                              </p:par>
                              <p:par>
                                <p:cTn id="89" presetID="1" presetClass="mediacall" presetSubtype="0" fill="hold" nodeType="withEffect">
                                  <p:stCondLst>
                                    <p:cond delay="0"/>
                                  </p:stCondLst>
                                  <p:childTnLst>
                                    <p:cmd type="call" cmd="playFrom(0.0)">
                                      <p:cBhvr>
                                        <p:cTn id="90" dur="5093" fill="hold"/>
                                        <p:tgtEl>
                                          <p:spTgt spid="29"/>
                                        </p:tgtEl>
                                      </p:cBhvr>
                                    </p:cmd>
                                  </p:childTnLst>
                                </p:cTn>
                              </p:par>
                            </p:childTnLst>
                          </p:cTn>
                        </p:par>
                      </p:childTnLst>
                    </p:cTn>
                  </p:par>
                </p:childTnLst>
              </p:cTn>
              <p:nextCondLst>
                <p:cond evt="onClick" delay="0">
                  <p:tgtEl>
                    <p:spTgt spid="64"/>
                  </p:tgtEl>
                </p:cond>
              </p:nextCondLst>
            </p:seq>
            <p:seq concurrent="1" nextAc="seek">
              <p:cTn id="91" restart="whenNotActive" fill="hold" evtFilter="cancelBubble" nodeType="interactiveSeq">
                <p:stCondLst>
                  <p:cond evt="onClick" delay="0">
                    <p:tgtEl>
                      <p:spTgt spid="61"/>
                    </p:tgtEl>
                  </p:cond>
                </p:stCondLst>
                <p:endSync evt="end" delay="0">
                  <p:rtn val="all"/>
                </p:endSync>
                <p:childTnLst>
                  <p:par>
                    <p:cTn id="92" fill="hold">
                      <p:stCondLst>
                        <p:cond delay="0"/>
                      </p:stCondLst>
                      <p:childTnLst>
                        <p:par>
                          <p:cTn id="93" fill="hold">
                            <p:stCondLst>
                              <p:cond delay="0"/>
                            </p:stCondLst>
                            <p:childTnLst>
                              <p:par>
                                <p:cTn id="94" presetID="18" presetClass="entr" presetSubtype="12" fill="hold" nodeType="click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strips(downLeft)">
                                      <p:cBhvr>
                                        <p:cTn id="96" dur="500"/>
                                        <p:tgtEl>
                                          <p:spTgt spid="76"/>
                                        </p:tgtEl>
                                      </p:cBhvr>
                                    </p:animEffect>
                                  </p:childTnLst>
                                </p:cTn>
                              </p:par>
                              <p:par>
                                <p:cTn id="97" presetID="1" presetClass="mediacall" presetSubtype="0" fill="hold" nodeType="withEffect">
                                  <p:stCondLst>
                                    <p:cond delay="0"/>
                                  </p:stCondLst>
                                  <p:childTnLst>
                                    <p:cmd type="call" cmd="playFrom(0.0)">
                                      <p:cBhvr>
                                        <p:cTn id="98" dur="5093" fill="hold"/>
                                        <p:tgtEl>
                                          <p:spTgt spid="153"/>
                                        </p:tgtEl>
                                      </p:cBhvr>
                                    </p:cmd>
                                  </p:childTnLst>
                                </p:cTn>
                              </p:par>
                              <p:par>
                                <p:cTn id="99" presetID="3" presetClass="entr" presetSubtype="1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animEffect transition="in" filter="blinds(horizontal)">
                                      <p:cBhvr>
                                        <p:cTn id="101" dur="500"/>
                                        <p:tgtEl>
                                          <p:spTgt spid="149"/>
                                        </p:tgtEl>
                                      </p:cBhvr>
                                    </p:animEffect>
                                  </p:childTnLst>
                                </p:cTn>
                              </p:par>
                            </p:childTnLst>
                          </p:cTn>
                        </p:par>
                      </p:childTnLst>
                    </p:cTn>
                  </p:par>
                </p:childTnLst>
              </p:cTn>
              <p:nextCondLst>
                <p:cond evt="onClick" delay="0">
                  <p:tgtEl>
                    <p:spTgt spid="61"/>
                  </p:tgtEl>
                </p:cond>
              </p:nextCondLst>
            </p:seq>
            <p:audio>
              <p:cMediaNode vol="80000">
                <p:cTn id="102" fill="hold" display="0">
                  <p:stCondLst>
                    <p:cond delay="indefinite"/>
                  </p:stCondLst>
                  <p:endCondLst>
                    <p:cond evt="onStopAudio" delay="0">
                      <p:tgtEl>
                        <p:sldTgt/>
                      </p:tgtEl>
                    </p:cond>
                  </p:endCondLst>
                </p:cTn>
                <p:tgtEl>
                  <p:spTgt spid="29"/>
                </p:tgtEl>
              </p:cMediaNode>
            </p:audio>
            <p:seq concurrent="1" nextAc="seek">
              <p:cTn id="103" restart="whenNotActive" fill="hold" evtFilter="cancelBubble" nodeType="interactiveSeq">
                <p:stCondLst>
                  <p:cond evt="onClick" delay="0">
                    <p:tgtEl>
                      <p:spTgt spid="31"/>
                    </p:tgtEl>
                  </p:cond>
                </p:stCondLst>
                <p:endSync evt="end" delay="0">
                  <p:rtn val="all"/>
                </p:endSync>
                <p:childTnLst>
                  <p:par>
                    <p:cTn id="104" fill="hold">
                      <p:stCondLst>
                        <p:cond delay="0"/>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76"/>
                                        </p:tgtEl>
                                      </p:cBhvr>
                                    </p:animEffect>
                                    <p:set>
                                      <p:cBhvr>
                                        <p:cTn id="108"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1207302" y="4177167"/>
            <a:ext cx="12161871" cy="2492990"/>
          </a:xfrm>
          <a:prstGeom prst="rect">
            <a:avLst/>
          </a:prstGeom>
        </p:spPr>
        <p:txBody>
          <a:bodyPr wrap="square" lIns="0" tIns="0" rIns="0" bIns="0" rtlCol="0" anchor="t">
            <a:spAutoFit/>
          </a:bodyPr>
          <a:lstStyle/>
          <a:p>
            <a:pPr algn="just"/>
            <a:r>
              <a:rPr lang="vi-VN" sz="5400" dirty="0">
                <a:latin typeface="Times New Roman" panose="02020603050405020304" pitchFamily="18" charset="0"/>
                <a:cs typeface="Times New Roman" panose="02020603050405020304" pitchFamily="18" charset="0"/>
              </a:rPr>
              <a:t>Tông huấn Ki-tô hữu giáo dân số 30 đưa ra 5 đặc điểm nào để nhận dạng một hội đoàn là Công giáo?</a:t>
            </a:r>
            <a:endParaRPr lang="en-US" sz="4000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15</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6890" y="6134374"/>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2568428" y="2426820"/>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3915741" y="2891191"/>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12118" y="2838510"/>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09681" y="2679834"/>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847253" y="5260241"/>
              <a:ext cx="9140229" cy="4031873"/>
            </a:xfrm>
            <a:prstGeom prst="rect">
              <a:avLst/>
            </a:prstGeom>
            <a:noFill/>
          </p:spPr>
          <p:txBody>
            <a:bodyPr wrap="square" rtlCol="0">
              <a:spAutoFit/>
            </a:bodyPr>
            <a:lstStyle/>
            <a:p>
              <a:pPr fontAlgn="base"/>
              <a:r>
                <a:rPr lang="vi-VN" sz="3200" dirty="0"/>
                <a:t>* 5 đặc điểm này:</a:t>
              </a:r>
            </a:p>
            <a:p>
              <a:pPr fontAlgn="base"/>
              <a:r>
                <a:rPr lang="vi-VN" sz="3200" dirty="0"/>
                <a:t>– Một là theo đuổi mục đích nên thánh.</a:t>
              </a:r>
            </a:p>
            <a:p>
              <a:pPr fontAlgn="base"/>
              <a:r>
                <a:rPr lang="vi-VN" sz="3200" dirty="0"/>
                <a:t>– Hai là tuyên xưng đức tin Công giáo.</a:t>
              </a:r>
            </a:p>
            <a:p>
              <a:pPr fontAlgn="base"/>
              <a:r>
                <a:rPr lang="vi-VN" sz="3200" dirty="0"/>
                <a:t>– Ba là hiệp thông chặt chẽ và mãnh liệt với Đức Giáo hoàng và Đức Giám mục</a:t>
              </a:r>
            </a:p>
            <a:p>
              <a:pPr fontAlgn="base"/>
              <a:r>
                <a:rPr lang="vi-VN" sz="3200" dirty="0"/>
                <a:t>– Bốn là hoà hợp và cộng tác vào việc truyền giáo.</a:t>
              </a:r>
            </a:p>
            <a:p>
              <a:pPr fontAlgn="base"/>
              <a:r>
                <a:rPr lang="vi-VN" sz="3200" dirty="0"/>
                <a:t>– Năm là dấn thân vào xã hội</a:t>
              </a:r>
            </a:p>
          </p:txBody>
        </p:sp>
      </p:grpSp>
    </p:spTree>
    <p:extLst>
      <p:ext uri="{BB962C8B-B14F-4D97-AF65-F5344CB8AC3E}">
        <p14:creationId xmlns:p14="http://schemas.microsoft.com/office/powerpoint/2010/main" val="153009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50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55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79" restart="whenNotActive" fill="hold" evtFilter="cancelBubble" nodeType="interactiveSeq">
                <p:stCondLst>
                  <p:cond evt="onClick" delay="0">
                    <p:tgtEl>
                      <p:spTgt spid="61"/>
                    </p:tgtEl>
                  </p:cond>
                </p:stCondLst>
                <p:endSync evt="end" delay="0">
                  <p:rtn val="all"/>
                </p:endSync>
                <p:childTnLst>
                  <p:par>
                    <p:cTn id="80" fill="hold">
                      <p:stCondLst>
                        <p:cond delay="0"/>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strips(downLeft)">
                                      <p:cBhvr>
                                        <p:cTn id="84" dur="500"/>
                                        <p:tgtEl>
                                          <p:spTgt spid="48"/>
                                        </p:tgtEl>
                                      </p:cBhvr>
                                    </p:animEffect>
                                  </p:childTnLst>
                                  <p:subTnLst>
                                    <p:audio>
                                      <p:cMediaNode>
                                        <p:cTn display="0" masterRel="sameClick">
                                          <p:stCondLst>
                                            <p:cond evt="begin" delay="0">
                                              <p:tn val="82"/>
                                            </p:cond>
                                          </p:stCondLst>
                                          <p:endCondLst>
                                            <p:cond evt="onStopAudio" delay="0">
                                              <p:tgtEl>
                                                <p:sldTgt/>
                                              </p:tgtEl>
                                            </p:cond>
                                          </p:endCondLst>
                                        </p:cTn>
                                        <p:tgtEl>
                                          <p:sndTgt r:embed="rId5" name="applause.wav"/>
                                        </p:tgtEl>
                                      </p:cMediaNode>
                                    </p:audio>
                                  </p:subTnLst>
                                </p:cTn>
                              </p:par>
                              <p:par>
                                <p:cTn id="85" presetID="16" presetClass="entr" presetSubtype="4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barn(outHorizontal)">
                                      <p:cBhvr>
                                        <p:cTn id="87" dur="500"/>
                                        <p:tgtEl>
                                          <p:spTgt spid="76"/>
                                        </p:tgtEl>
                                      </p:cBhvr>
                                    </p:animEffect>
                                  </p:childTnLst>
                                </p:cTn>
                              </p:par>
                            </p:childTnLst>
                          </p:cTn>
                        </p:par>
                      </p:childTnLst>
                    </p:cTn>
                  </p:par>
                </p:childTnLst>
              </p:cTn>
              <p:nextCondLst>
                <p:cond evt="onClick" delay="0">
                  <p:tgtEl>
                    <p:spTgt spid="61"/>
                  </p:tgtEl>
                </p:cond>
              </p:nextCondLst>
            </p:seq>
            <p:seq concurrent="1" nextAc="seek">
              <p:cTn id="88" restart="whenNotActive" fill="hold" evtFilter="cancelBubble" nodeType="interactiveSeq">
                <p:stCondLst>
                  <p:cond evt="onClick" delay="0">
                    <p:tgtEl>
                      <p:spTgt spid="64"/>
                    </p:tgtEl>
                  </p:cond>
                </p:stCondLst>
                <p:endSync evt="end" delay="0">
                  <p:rtn val="all"/>
                </p:endSync>
                <p:childTnLst>
                  <p:par>
                    <p:cTn id="89" fill="hold">
                      <p:stCondLst>
                        <p:cond delay="0"/>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strips(down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blinds(horizontal)">
                                      <p:cBhvr>
                                        <p:cTn id="98" dur="500"/>
                                        <p:tgtEl>
                                          <p:spTgt spid="76"/>
                                        </p:tgtEl>
                                      </p:cBhvr>
                                    </p:animEffec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31"/>
                    </p:tgtEl>
                  </p:cond>
                </p:stCondLst>
                <p:endSync evt="end" delay="0">
                  <p:rtn val="all"/>
                </p:endSync>
                <p:childTnLst>
                  <p:par>
                    <p:cTn id="100" fill="hold">
                      <p:stCondLst>
                        <p:cond delay="0"/>
                      </p:stCondLst>
                      <p:childTnLst>
                        <p:par>
                          <p:cTn id="101" fill="hold">
                            <p:stCondLst>
                              <p:cond delay="0"/>
                            </p:stCondLst>
                            <p:childTnLst>
                              <p:par>
                                <p:cTn id="102" presetID="14" presetClass="exit" presetSubtype="10" fill="hold" nodeType="clickEffect">
                                  <p:stCondLst>
                                    <p:cond delay="0"/>
                                  </p:stCondLst>
                                  <p:childTnLst>
                                    <p:animEffect transition="out" filter="randombar(horizontal)">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1207302" y="4177167"/>
            <a:ext cx="12161871" cy="5170646"/>
          </a:xfrm>
          <a:prstGeom prst="rect">
            <a:avLst/>
          </a:prstGeom>
        </p:spPr>
        <p:txBody>
          <a:bodyPr wrap="square" lIns="0" tIns="0" rIns="0" bIns="0" rtlCol="0" anchor="t">
            <a:spAutoFit/>
          </a:bodyPr>
          <a:lstStyle/>
          <a:p>
            <a:pPr algn="just"/>
            <a:r>
              <a:rPr lang="vi-VN" sz="4800" dirty="0">
                <a:latin typeface="Times New Roman" panose="02020603050405020304" pitchFamily="18" charset="0"/>
                <a:cs typeface="Times New Roman" panose="02020603050405020304" pitchFamily="18" charset="0"/>
              </a:rPr>
              <a:t>Năm đặc điểm nhận dạng các ban – hội đoàn còn giúp ích cho các tín hữu thiết lập hội đoàn đúng với chỉ dẫn của Giáo Hội, nhận dạng những hội đoàn nào là đích thực Công giáo, và giúp nhà chức trách cổ võ và phát triển những hội đoàn đích thực, hoặc giải tán những hội đoàn đi ngược với các đặc điểm trên.</a:t>
            </a:r>
            <a:endParaRPr lang="en-US" sz="3334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16</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6890" y="6134374"/>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2568428" y="2426820"/>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3915741" y="2891191"/>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12118" y="2838510"/>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09681" y="2679834"/>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847253" y="5260241"/>
              <a:ext cx="9140229" cy="584775"/>
            </a:xfrm>
            <a:prstGeom prst="rect">
              <a:avLst/>
            </a:prstGeom>
            <a:noFill/>
          </p:spPr>
          <p:txBody>
            <a:bodyPr wrap="square" rtlCol="0">
              <a:spAutoFit/>
            </a:bodyPr>
            <a:lstStyle/>
            <a:p>
              <a:pPr fontAlgn="base"/>
              <a:endParaRPr lang="vi-VN" sz="3200" dirty="0"/>
            </a:p>
          </p:txBody>
        </p:sp>
      </p:grpSp>
    </p:spTree>
    <p:extLst>
      <p:ext uri="{BB962C8B-B14F-4D97-AF65-F5344CB8AC3E}">
        <p14:creationId xmlns:p14="http://schemas.microsoft.com/office/powerpoint/2010/main" val="328013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23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28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79" restart="whenNotActive" fill="hold" evtFilter="cancelBubble" nodeType="interactiveSeq">
                <p:stCondLst>
                  <p:cond evt="onClick" delay="0">
                    <p:tgtEl>
                      <p:spTgt spid="61"/>
                    </p:tgtEl>
                  </p:cond>
                </p:stCondLst>
                <p:endSync evt="end" delay="0">
                  <p:rtn val="all"/>
                </p:endSync>
                <p:childTnLst>
                  <p:par>
                    <p:cTn id="80" fill="hold">
                      <p:stCondLst>
                        <p:cond delay="0"/>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strips(downLeft)">
                                      <p:cBhvr>
                                        <p:cTn id="84" dur="500"/>
                                        <p:tgtEl>
                                          <p:spTgt spid="48"/>
                                        </p:tgtEl>
                                      </p:cBhvr>
                                    </p:animEffect>
                                  </p:childTnLst>
                                  <p:subTnLst>
                                    <p:audio>
                                      <p:cMediaNode>
                                        <p:cTn display="0" masterRel="sameClick">
                                          <p:stCondLst>
                                            <p:cond evt="begin" delay="0">
                                              <p:tn val="82"/>
                                            </p:cond>
                                          </p:stCondLst>
                                          <p:endCondLst>
                                            <p:cond evt="onStopAudio" delay="0">
                                              <p:tgtEl>
                                                <p:sldTgt/>
                                              </p:tgtEl>
                                            </p:cond>
                                          </p:endCondLst>
                                        </p:cTn>
                                        <p:tgtEl>
                                          <p:sndTgt r:embed="rId5" name="applause.wav"/>
                                        </p:tgtEl>
                                      </p:cMediaNode>
                                    </p:audio>
                                  </p:subTnLst>
                                </p:cTn>
                              </p:par>
                              <p:par>
                                <p:cTn id="85" presetID="16" presetClass="entr" presetSubtype="4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barn(outHorizontal)">
                                      <p:cBhvr>
                                        <p:cTn id="87" dur="500"/>
                                        <p:tgtEl>
                                          <p:spTgt spid="76"/>
                                        </p:tgtEl>
                                      </p:cBhvr>
                                    </p:animEffect>
                                  </p:childTnLst>
                                </p:cTn>
                              </p:par>
                            </p:childTnLst>
                          </p:cTn>
                        </p:par>
                      </p:childTnLst>
                    </p:cTn>
                  </p:par>
                </p:childTnLst>
              </p:cTn>
              <p:nextCondLst>
                <p:cond evt="onClick" delay="0">
                  <p:tgtEl>
                    <p:spTgt spid="61"/>
                  </p:tgtEl>
                </p:cond>
              </p:nextCondLst>
            </p:seq>
            <p:seq concurrent="1" nextAc="seek">
              <p:cTn id="88" restart="whenNotActive" fill="hold" evtFilter="cancelBubble" nodeType="interactiveSeq">
                <p:stCondLst>
                  <p:cond evt="onClick" delay="0">
                    <p:tgtEl>
                      <p:spTgt spid="64"/>
                    </p:tgtEl>
                  </p:cond>
                </p:stCondLst>
                <p:endSync evt="end" delay="0">
                  <p:rtn val="all"/>
                </p:endSync>
                <p:childTnLst>
                  <p:par>
                    <p:cTn id="89" fill="hold">
                      <p:stCondLst>
                        <p:cond delay="0"/>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strips(down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blinds(horizontal)">
                                      <p:cBhvr>
                                        <p:cTn id="98" dur="500"/>
                                        <p:tgtEl>
                                          <p:spTgt spid="76"/>
                                        </p:tgtEl>
                                      </p:cBhvr>
                                    </p:animEffec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31"/>
                    </p:tgtEl>
                  </p:cond>
                </p:stCondLst>
                <p:endSync evt="end" delay="0">
                  <p:rtn val="all"/>
                </p:endSync>
                <p:childTnLst>
                  <p:par>
                    <p:cTn id="100" fill="hold">
                      <p:stCondLst>
                        <p:cond delay="0"/>
                      </p:stCondLst>
                      <p:childTnLst>
                        <p:par>
                          <p:cTn id="101" fill="hold">
                            <p:stCondLst>
                              <p:cond delay="0"/>
                            </p:stCondLst>
                            <p:childTnLst>
                              <p:par>
                                <p:cTn id="102" presetID="14" presetClass="exit" presetSubtype="10" fill="hold" nodeType="clickEffect">
                                  <p:stCondLst>
                                    <p:cond delay="0"/>
                                  </p:stCondLst>
                                  <p:childTnLst>
                                    <p:animEffect transition="out" filter="randombar(horizontal)">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930522" y="3485309"/>
            <a:ext cx="12161871" cy="4985980"/>
          </a:xfrm>
          <a:prstGeom prst="rect">
            <a:avLst/>
          </a:prstGeom>
        </p:spPr>
        <p:txBody>
          <a:bodyPr wrap="square" lIns="0" tIns="0" rIns="0" bIns="0" rtlCol="0" anchor="t">
            <a:spAutoFit/>
          </a:bodyPr>
          <a:lstStyle/>
          <a:p>
            <a:pPr algn="just" fontAlgn="base"/>
            <a:r>
              <a:rPr lang="vi-VN" sz="5400" dirty="0">
                <a:latin typeface="+mj-lt"/>
              </a:rPr>
              <a:t>Đặc điểm thứ nhất: “Theo đuổi mục đích nên thánh” có nghĩa là mọi hội đoàn đều được mời gọi ngày càng trở nên phương tiện thánh hóa trong Giáo Hội, cổ võ và khuyến khích sự phối hợp chặt chẽ giữa đời sống thực tế của hội viên và đức tin của họ.</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17</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6890" y="6134374"/>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2668768" y="2257026"/>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3915741" y="2891191"/>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12118" y="2838510"/>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09681" y="2679834"/>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847253" y="5260241"/>
              <a:ext cx="9140229" cy="584775"/>
            </a:xfrm>
            <a:prstGeom prst="rect">
              <a:avLst/>
            </a:prstGeom>
            <a:noFill/>
          </p:spPr>
          <p:txBody>
            <a:bodyPr wrap="square" rtlCol="0">
              <a:spAutoFit/>
            </a:bodyPr>
            <a:lstStyle/>
            <a:p>
              <a:pPr fontAlgn="base"/>
              <a:endParaRPr lang="vi-VN" sz="3200" dirty="0"/>
            </a:p>
          </p:txBody>
        </p:sp>
      </p:grpSp>
    </p:spTree>
    <p:extLst>
      <p:ext uri="{BB962C8B-B14F-4D97-AF65-F5344CB8AC3E}">
        <p14:creationId xmlns:p14="http://schemas.microsoft.com/office/powerpoint/2010/main" val="161871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00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05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79" restart="whenNotActive" fill="hold" evtFilter="cancelBubble" nodeType="interactiveSeq">
                <p:stCondLst>
                  <p:cond evt="onClick" delay="0">
                    <p:tgtEl>
                      <p:spTgt spid="61"/>
                    </p:tgtEl>
                  </p:cond>
                </p:stCondLst>
                <p:endSync evt="end" delay="0">
                  <p:rtn val="all"/>
                </p:endSync>
                <p:childTnLst>
                  <p:par>
                    <p:cTn id="80" fill="hold">
                      <p:stCondLst>
                        <p:cond delay="0"/>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strips(downLeft)">
                                      <p:cBhvr>
                                        <p:cTn id="84" dur="500"/>
                                        <p:tgtEl>
                                          <p:spTgt spid="48"/>
                                        </p:tgtEl>
                                      </p:cBhvr>
                                    </p:animEffect>
                                  </p:childTnLst>
                                  <p:subTnLst>
                                    <p:audio>
                                      <p:cMediaNode>
                                        <p:cTn display="0" masterRel="sameClick">
                                          <p:stCondLst>
                                            <p:cond evt="begin" delay="0">
                                              <p:tn val="82"/>
                                            </p:cond>
                                          </p:stCondLst>
                                          <p:endCondLst>
                                            <p:cond evt="onStopAudio" delay="0">
                                              <p:tgtEl>
                                                <p:sldTgt/>
                                              </p:tgtEl>
                                            </p:cond>
                                          </p:endCondLst>
                                        </p:cTn>
                                        <p:tgtEl>
                                          <p:sndTgt r:embed="rId5" name="applause.wav"/>
                                        </p:tgtEl>
                                      </p:cMediaNode>
                                    </p:audio>
                                  </p:subTnLst>
                                </p:cTn>
                              </p:par>
                              <p:par>
                                <p:cTn id="85" presetID="16" presetClass="entr" presetSubtype="4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barn(outHorizontal)">
                                      <p:cBhvr>
                                        <p:cTn id="87" dur="500"/>
                                        <p:tgtEl>
                                          <p:spTgt spid="76"/>
                                        </p:tgtEl>
                                      </p:cBhvr>
                                    </p:animEffect>
                                  </p:childTnLst>
                                </p:cTn>
                              </p:par>
                            </p:childTnLst>
                          </p:cTn>
                        </p:par>
                      </p:childTnLst>
                    </p:cTn>
                  </p:par>
                </p:childTnLst>
              </p:cTn>
              <p:nextCondLst>
                <p:cond evt="onClick" delay="0">
                  <p:tgtEl>
                    <p:spTgt spid="61"/>
                  </p:tgtEl>
                </p:cond>
              </p:nextCondLst>
            </p:seq>
            <p:seq concurrent="1" nextAc="seek">
              <p:cTn id="88" restart="whenNotActive" fill="hold" evtFilter="cancelBubble" nodeType="interactiveSeq">
                <p:stCondLst>
                  <p:cond evt="onClick" delay="0">
                    <p:tgtEl>
                      <p:spTgt spid="64"/>
                    </p:tgtEl>
                  </p:cond>
                </p:stCondLst>
                <p:endSync evt="end" delay="0">
                  <p:rtn val="all"/>
                </p:endSync>
                <p:childTnLst>
                  <p:par>
                    <p:cTn id="89" fill="hold">
                      <p:stCondLst>
                        <p:cond delay="0"/>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strips(down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blinds(horizontal)">
                                      <p:cBhvr>
                                        <p:cTn id="98" dur="500"/>
                                        <p:tgtEl>
                                          <p:spTgt spid="76"/>
                                        </p:tgtEl>
                                      </p:cBhvr>
                                    </p:animEffec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31"/>
                    </p:tgtEl>
                  </p:cond>
                </p:stCondLst>
                <p:endSync evt="end" delay="0">
                  <p:rtn val="all"/>
                </p:endSync>
                <p:childTnLst>
                  <p:par>
                    <p:cTn id="100" fill="hold">
                      <p:stCondLst>
                        <p:cond delay="0"/>
                      </p:stCondLst>
                      <p:childTnLst>
                        <p:par>
                          <p:cTn id="101" fill="hold">
                            <p:stCondLst>
                              <p:cond delay="0"/>
                            </p:stCondLst>
                            <p:childTnLst>
                              <p:par>
                                <p:cTn id="102" presetID="14" presetClass="exit" presetSubtype="10" fill="hold" nodeType="clickEffect">
                                  <p:stCondLst>
                                    <p:cond delay="0"/>
                                  </p:stCondLst>
                                  <p:childTnLst>
                                    <p:animEffect transition="out" filter="randombar(horizontal)">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344816" y="2090608"/>
            <a:ext cx="16853186" cy="2215991"/>
          </a:xfrm>
          <a:prstGeom prst="rect">
            <a:avLst/>
          </a:prstGeom>
        </p:spPr>
        <p:txBody>
          <a:bodyPr lIns="0" tIns="0" rIns="0" bIns="0" rtlCol="0" anchor="t">
            <a:spAutoFit/>
          </a:bodyPr>
          <a:lstStyle/>
          <a:p>
            <a:pPr algn="ctr"/>
            <a:r>
              <a:rPr lang="vi-VN" sz="4800" dirty="0">
                <a:latin typeface="Times New Roman" panose="02020603050405020304" pitchFamily="18" charset="0"/>
                <a:cs typeface="Times New Roman" panose="02020603050405020304" pitchFamily="18" charset="0"/>
              </a:rPr>
              <a:t>Đời sống đức tin của các ban-hội đoàn có được đưa ra thành những nghị quyết và chỉ dẫn trong bản văn hậu Công nghị “Canh tân đời sống đức tin” không?</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02</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69161" y="4877689"/>
              <a:ext cx="11239036"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nhỏ</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721613" cy="1378925"/>
            <a:chOff x="804785" y="5906959"/>
            <a:chExt cx="13721613"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842936" y="6451337"/>
              <a:ext cx="11683462" cy="523220"/>
            </a:xfrm>
            <a:prstGeom prst="rect">
              <a:avLst/>
            </a:prstGeom>
            <a:noFill/>
          </p:spPr>
          <p:txBody>
            <a:bodyPr wrap="square" rtlCol="0">
              <a:spAutoFit/>
            </a:bodyPr>
            <a:lstStyle/>
            <a:p>
              <a:r>
                <a:rPr lang="vi-VN" sz="2800" dirty="0"/>
                <a:t>Có, trong chương 5, từ số 637 đến số 669</a:t>
              </a:r>
              <a:endParaRPr lang="en-US" sz="2800" dirty="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000489" cy="1378925"/>
            <a:chOff x="781329" y="7469060"/>
            <a:chExt cx="14000489"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726911" y="7807411"/>
              <a:ext cx="12054907" cy="523220"/>
            </a:xfrm>
            <a:prstGeom prst="rect">
              <a:avLst/>
            </a:prstGeom>
            <a:noFill/>
          </p:spPr>
          <p:txBody>
            <a:bodyPr wrap="square" rtlCol="0">
              <a:spAutoFit/>
            </a:bodyPr>
            <a:lstStyle/>
            <a:p>
              <a:r>
                <a:rPr lang="vi-VN" sz="2800" dirty="0"/>
                <a:t>Không, chỉ trong chương 4</a:t>
              </a:r>
              <a:endParaRPr lang="en-US" sz="2800" dirty="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856221" cy="1378925"/>
            <a:chOff x="770303" y="8908850"/>
            <a:chExt cx="13856221"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3018570" y="9354979"/>
              <a:ext cx="11607954"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endParaRPr lang="en-US" sz="28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E390B8E7-3A74-1349-91B3-8DCAF0222626}"/>
              </a:ext>
            </a:extLst>
          </p:cNvPr>
          <p:cNvGrpSpPr/>
          <p:nvPr/>
        </p:nvGrpSpPr>
        <p:grpSpPr>
          <a:xfrm>
            <a:off x="804785" y="5906959"/>
            <a:ext cx="13457055" cy="1378925"/>
            <a:chOff x="804785" y="5906959"/>
            <a:chExt cx="13457055" cy="1378925"/>
          </a:xfrm>
        </p:grpSpPr>
        <p:sp>
          <p:nvSpPr>
            <p:cNvPr id="147" name="Rectangle 146">
              <a:extLst>
                <a:ext uri="{FF2B5EF4-FFF2-40B4-BE49-F238E27FC236}">
                  <a16:creationId xmlns:a16="http://schemas.microsoft.com/office/drawing/2014/main" id="{88C0A9C9-371D-A14A-911D-9473CE1F3502}"/>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3FB3443B-C74F-BE4D-8C4B-AC646CBD2291}"/>
                </a:ext>
              </a:extLst>
            </p:cNvPr>
            <p:cNvSpPr txBox="1"/>
            <p:nvPr/>
          </p:nvSpPr>
          <p:spPr>
            <a:xfrm>
              <a:off x="2467709" y="6275270"/>
              <a:ext cx="11483103" cy="584775"/>
            </a:xfrm>
            <a:prstGeom prst="rect">
              <a:avLst/>
            </a:prstGeom>
            <a:noFill/>
          </p:spPr>
          <p:txBody>
            <a:bodyPr wrap="square" rtlCol="0">
              <a:spAutoFit/>
            </a:bodyPr>
            <a:lstStyle/>
            <a:p>
              <a:r>
                <a:rPr lang="vi-VN" sz="3200" dirty="0">
                  <a:solidFill>
                    <a:schemeClr val="bg1"/>
                  </a:solidFill>
                  <a:latin typeface="+mj-lt"/>
                </a:rPr>
                <a:t>Có, trong chương 5, từ số 637 đến số 669</a:t>
              </a:r>
              <a:endParaRPr lang="en-US" sz="3200" dirty="0">
                <a:solidFill>
                  <a:schemeClr val="bg1"/>
                </a:solidFill>
                <a:latin typeface="+mj-lt"/>
                <a:cs typeface="Times New Roman" panose="02020603050405020304" pitchFamily="18" charset="0"/>
              </a:endParaRPr>
            </a:p>
          </p:txBody>
        </p:sp>
        <p:grpSp>
          <p:nvGrpSpPr>
            <p:cNvPr id="149" name="Group 148">
              <a:extLst>
                <a:ext uri="{FF2B5EF4-FFF2-40B4-BE49-F238E27FC236}">
                  <a16:creationId xmlns:a16="http://schemas.microsoft.com/office/drawing/2014/main" id="{739046E7-99B0-EF47-A976-DED8C508EDC9}"/>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2B899C4F-4C7D-DC4F-A3E6-3DD89DDC8357}"/>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5B496754-E2F1-B942-9BA6-1487866018A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453A3542-B5BB-A54F-93B6-0BF79FC1DF2C}"/>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7F781EFE-7F04-DD4E-B2F7-5EE2A06897CF}"/>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8573369C-1B3E-0743-AFC2-632CDA9BAEC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54AD1219-72E2-A04B-8721-D2880DE979AA}"/>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C86B89D6-7BB7-5C44-B87B-C3A855C4B416}"/>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2CE1CA8F-CEB9-B741-BB55-DB72A4858A7C}"/>
              </a:ext>
            </a:extLst>
          </p:cNvPr>
          <p:cNvGrpSpPr/>
          <p:nvPr/>
        </p:nvGrpSpPr>
        <p:grpSpPr>
          <a:xfrm>
            <a:off x="806833" y="5906600"/>
            <a:ext cx="13721613" cy="1378925"/>
            <a:chOff x="804785" y="5906959"/>
            <a:chExt cx="13721613" cy="1378925"/>
          </a:xfrm>
        </p:grpSpPr>
        <p:sp>
          <p:nvSpPr>
            <p:cNvPr id="140" name="Rectangle 139">
              <a:extLst>
                <a:ext uri="{FF2B5EF4-FFF2-40B4-BE49-F238E27FC236}">
                  <a16:creationId xmlns:a16="http://schemas.microsoft.com/office/drawing/2014/main" id="{DB1A80E1-AB08-3F4A-83AD-4A0050FD8875}"/>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B36A8A92-E288-074E-A6D5-54AAFC9D5A49}"/>
                </a:ext>
              </a:extLst>
            </p:cNvPr>
            <p:cNvSpPr txBox="1"/>
            <p:nvPr/>
          </p:nvSpPr>
          <p:spPr>
            <a:xfrm>
              <a:off x="2842936" y="6451337"/>
              <a:ext cx="11683462" cy="523220"/>
            </a:xfrm>
            <a:prstGeom prst="rect">
              <a:avLst/>
            </a:prstGeom>
            <a:noFill/>
          </p:spPr>
          <p:txBody>
            <a:bodyPr wrap="square" rtlCol="0">
              <a:spAutoFit/>
            </a:bodyPr>
            <a:lstStyle/>
            <a:p>
              <a:r>
                <a:rPr lang="vi-VN" sz="2800" dirty="0"/>
                <a:t>Có, trong chương 5, từ số 637 đến số 669</a:t>
              </a:r>
              <a:endParaRPr lang="en-US" sz="2800" dirty="0">
                <a:cs typeface="Times New Roman" panose="02020603050405020304" pitchFamily="18" charset="0"/>
              </a:endParaRPr>
            </a:p>
          </p:txBody>
        </p:sp>
        <p:grpSp>
          <p:nvGrpSpPr>
            <p:cNvPr id="142" name="Group 141">
              <a:extLst>
                <a:ext uri="{FF2B5EF4-FFF2-40B4-BE49-F238E27FC236}">
                  <a16:creationId xmlns:a16="http://schemas.microsoft.com/office/drawing/2014/main" id="{07FB71A3-17AF-1540-AE50-80CA749A0B26}"/>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B4959AC3-5595-0B49-8345-6B72E2FD9B31}"/>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872B25C2-3CD8-934A-835B-22FCC251B313}"/>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045B0BD9-8AB8-4C4F-B00B-F5EB8E701182}"/>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2F93DC96-40F2-8B40-B157-5009E59A10D8}"/>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80E56E43-58AF-534E-94E2-94B236065A3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4C572FEB-806D-014F-9A0E-0F6C8EB51161}"/>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22BBF0DC-0429-4147-81A7-1AF1ED47EFD1}"/>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321628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240391" y="2875957"/>
            <a:ext cx="12161871" cy="5816977"/>
          </a:xfrm>
          <a:prstGeom prst="rect">
            <a:avLst/>
          </a:prstGeom>
        </p:spPr>
        <p:txBody>
          <a:bodyPr wrap="square" lIns="0" tIns="0" rIns="0" bIns="0" rtlCol="0" anchor="t">
            <a:spAutoFit/>
          </a:bodyPr>
          <a:lstStyle/>
          <a:p>
            <a:pPr algn="just"/>
            <a:r>
              <a:rPr lang="vi-VN" sz="5400" dirty="0">
                <a:latin typeface="+mj-lt"/>
              </a:rPr>
              <a:t>Đặc điểm thứ hai: “Tuyên xưng đức tin Công giáo” là chấp nhận và công bố chân lý về Đức Ki-tô, về Hội đoàn và về con người, theo đúng giáo huấn của Giáo Hội. Mọi hội đoàn đều phải là môi trường loan báo và trình bày đức tin, cũng là nơi để giáo dục đức tin trong nội dung toàn vẹn của nó</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18</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2459309" y="2272299"/>
            <a:ext cx="10185057" cy="7599035"/>
            <a:chOff x="2346939" y="2190998"/>
            <a:chExt cx="10185057"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24835" y="8231592"/>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3371725" y="6486312"/>
              <a:ext cx="9160271" cy="584775"/>
            </a:xfrm>
            <a:prstGeom prst="rect">
              <a:avLst/>
            </a:prstGeom>
            <a:noFill/>
          </p:spPr>
          <p:txBody>
            <a:bodyPr wrap="square" rtlCol="0">
              <a:spAutoFit/>
            </a:bodyPr>
            <a:lstStyle/>
            <a:p>
              <a:pPr algn="just" fontAlgn="base"/>
              <a:r>
                <a:rPr lang="vi-VN" sz="3200" dirty="0">
                  <a:latin typeface="+mj-lt"/>
                </a:rPr>
                <a:t>- Hội đoàn =&gt; Giáo Hội </a:t>
              </a:r>
              <a:endParaRPr lang="vi-VN" sz="4400" dirty="0">
                <a:latin typeface="+mj-lt"/>
                <a:cs typeface="Times New Roman" panose="02020603050405020304" pitchFamily="18" charset="0"/>
              </a:endParaRP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52530" y="8252376"/>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spTree>
    <p:extLst>
      <p:ext uri="{BB962C8B-B14F-4D97-AF65-F5344CB8AC3E}">
        <p14:creationId xmlns:p14="http://schemas.microsoft.com/office/powerpoint/2010/main" val="21202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16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21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79" fill="hold" display="0">
                  <p:stCondLst>
                    <p:cond delay="indefinite"/>
                  </p:stCondLst>
                  <p:endCondLst>
                    <p:cond evt="onStopAudio" delay="0">
                      <p:tgtEl>
                        <p:sldTgt/>
                      </p:tgtEl>
                    </p:cond>
                  </p:endCondLst>
                </p:cTn>
                <p:tgtEl>
                  <p:spTgt spid="153"/>
                </p:tgtEl>
              </p:cMediaNode>
            </p:audio>
            <p:seq concurrent="1" nextAc="seek">
              <p:cTn id="80" restart="whenNotActive" fill="hold" evtFilter="cancelBubble" nodeType="interactiveSeq">
                <p:stCondLst>
                  <p:cond evt="onClick" delay="0">
                    <p:tgtEl>
                      <p:spTgt spid="64"/>
                    </p:tgtEl>
                  </p:cond>
                </p:stCondLst>
                <p:endSync evt="end" delay="0">
                  <p:rtn val="all"/>
                </p:endSync>
                <p:childTnLst>
                  <p:par>
                    <p:cTn id="81" fill="hold">
                      <p:stCondLst>
                        <p:cond delay="0"/>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strips(downLeft)">
                                      <p:cBhvr>
                                        <p:cTn id="85" dur="500"/>
                                        <p:tgtEl>
                                          <p:spTgt spid="76"/>
                                        </p:tgtEl>
                                      </p:cBhvr>
                                    </p:animEffect>
                                  </p:childTnLst>
                                </p:cTn>
                              </p:par>
                              <p:par>
                                <p:cTn id="86" presetID="16" presetClass="entr" presetSubtype="42" fill="hold" nodeType="withEffect">
                                  <p:stCondLst>
                                    <p:cond delay="0"/>
                                  </p:stCondLst>
                                  <p:childTnLst>
                                    <p:set>
                                      <p:cBhvr>
                                        <p:cTn id="87" dur="1" fill="hold">
                                          <p:stCondLst>
                                            <p:cond delay="0"/>
                                          </p:stCondLst>
                                        </p:cTn>
                                        <p:tgtEl>
                                          <p:spTgt spid="149"/>
                                        </p:tgtEl>
                                        <p:attrNameLst>
                                          <p:attrName>style.visibility</p:attrName>
                                        </p:attrNameLst>
                                      </p:cBhvr>
                                      <p:to>
                                        <p:strVal val="visible"/>
                                      </p:to>
                                    </p:set>
                                    <p:animEffect transition="in" filter="barn(outHorizontal)">
                                      <p:cBhvr>
                                        <p:cTn id="88" dur="500"/>
                                        <p:tgtEl>
                                          <p:spTgt spid="149"/>
                                        </p:tgtEl>
                                      </p:cBhvr>
                                    </p:animEffect>
                                  </p:childTnLst>
                                </p:cTn>
                              </p:par>
                              <p:par>
                                <p:cTn id="89" presetID="1" presetClass="mediacall" presetSubtype="0" fill="hold" nodeType="withEffect">
                                  <p:stCondLst>
                                    <p:cond delay="0"/>
                                  </p:stCondLst>
                                  <p:childTnLst>
                                    <p:cmd type="call" cmd="playFrom(0.0)">
                                      <p:cBhvr>
                                        <p:cTn id="90" dur="5093" fill="hold"/>
                                        <p:tgtEl>
                                          <p:spTgt spid="29"/>
                                        </p:tgtEl>
                                      </p:cBhvr>
                                    </p:cmd>
                                  </p:childTnLst>
                                </p:cTn>
                              </p:par>
                            </p:childTnLst>
                          </p:cTn>
                        </p:par>
                      </p:childTnLst>
                    </p:cTn>
                  </p:par>
                </p:childTnLst>
              </p:cTn>
              <p:nextCondLst>
                <p:cond evt="onClick" delay="0">
                  <p:tgtEl>
                    <p:spTgt spid="64"/>
                  </p:tgtEl>
                </p:cond>
              </p:nextCondLst>
            </p:seq>
            <p:seq concurrent="1" nextAc="seek">
              <p:cTn id="91" restart="whenNotActive" fill="hold" evtFilter="cancelBubble" nodeType="interactiveSeq">
                <p:stCondLst>
                  <p:cond evt="onClick" delay="0">
                    <p:tgtEl>
                      <p:spTgt spid="61"/>
                    </p:tgtEl>
                  </p:cond>
                </p:stCondLst>
                <p:endSync evt="end" delay="0">
                  <p:rtn val="all"/>
                </p:endSync>
                <p:childTnLst>
                  <p:par>
                    <p:cTn id="92" fill="hold">
                      <p:stCondLst>
                        <p:cond delay="0"/>
                      </p:stCondLst>
                      <p:childTnLst>
                        <p:par>
                          <p:cTn id="93" fill="hold">
                            <p:stCondLst>
                              <p:cond delay="0"/>
                            </p:stCondLst>
                            <p:childTnLst>
                              <p:par>
                                <p:cTn id="94" presetID="18" presetClass="entr" presetSubtype="12" fill="hold" nodeType="click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strips(downLeft)">
                                      <p:cBhvr>
                                        <p:cTn id="96" dur="500"/>
                                        <p:tgtEl>
                                          <p:spTgt spid="76"/>
                                        </p:tgtEl>
                                      </p:cBhvr>
                                    </p:animEffect>
                                  </p:childTnLst>
                                </p:cTn>
                              </p:par>
                              <p:par>
                                <p:cTn id="97" presetID="1" presetClass="mediacall" presetSubtype="0" fill="hold" nodeType="withEffect">
                                  <p:stCondLst>
                                    <p:cond delay="0"/>
                                  </p:stCondLst>
                                  <p:childTnLst>
                                    <p:cmd type="call" cmd="playFrom(0.0)">
                                      <p:cBhvr>
                                        <p:cTn id="98" dur="5093" fill="hold"/>
                                        <p:tgtEl>
                                          <p:spTgt spid="153"/>
                                        </p:tgtEl>
                                      </p:cBhvr>
                                    </p:cmd>
                                  </p:childTnLst>
                                </p:cTn>
                              </p:par>
                              <p:par>
                                <p:cTn id="99" presetID="3" presetClass="entr" presetSubtype="1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animEffect transition="in" filter="blinds(horizontal)">
                                      <p:cBhvr>
                                        <p:cTn id="101" dur="500"/>
                                        <p:tgtEl>
                                          <p:spTgt spid="149"/>
                                        </p:tgtEl>
                                      </p:cBhvr>
                                    </p:animEffect>
                                  </p:childTnLst>
                                </p:cTn>
                              </p:par>
                            </p:childTnLst>
                          </p:cTn>
                        </p:par>
                      </p:childTnLst>
                    </p:cTn>
                  </p:par>
                </p:childTnLst>
              </p:cTn>
              <p:nextCondLst>
                <p:cond evt="onClick" delay="0">
                  <p:tgtEl>
                    <p:spTgt spid="61"/>
                  </p:tgtEl>
                </p:cond>
              </p:nextCondLst>
            </p:seq>
            <p:audio>
              <p:cMediaNode vol="80000">
                <p:cTn id="102" fill="hold" display="0">
                  <p:stCondLst>
                    <p:cond delay="indefinite"/>
                  </p:stCondLst>
                  <p:endCondLst>
                    <p:cond evt="onStopAudio" delay="0">
                      <p:tgtEl>
                        <p:sldTgt/>
                      </p:tgtEl>
                    </p:cond>
                  </p:endCondLst>
                </p:cTn>
                <p:tgtEl>
                  <p:spTgt spid="29"/>
                </p:tgtEl>
              </p:cMediaNode>
            </p:audio>
            <p:seq concurrent="1" nextAc="seek">
              <p:cTn id="103" restart="whenNotActive" fill="hold" evtFilter="cancelBubble" nodeType="interactiveSeq">
                <p:stCondLst>
                  <p:cond evt="onClick" delay="0">
                    <p:tgtEl>
                      <p:spTgt spid="31"/>
                    </p:tgtEl>
                  </p:cond>
                </p:stCondLst>
                <p:endSync evt="end" delay="0">
                  <p:rtn val="all"/>
                </p:endSync>
                <p:childTnLst>
                  <p:par>
                    <p:cTn id="104" fill="hold">
                      <p:stCondLst>
                        <p:cond delay="0"/>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76"/>
                                        </p:tgtEl>
                                      </p:cBhvr>
                                    </p:animEffect>
                                    <p:set>
                                      <p:cBhvr>
                                        <p:cTn id="108"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930522" y="3485309"/>
            <a:ext cx="12161871" cy="5170646"/>
          </a:xfrm>
          <a:prstGeom prst="rect">
            <a:avLst/>
          </a:prstGeom>
        </p:spPr>
        <p:txBody>
          <a:bodyPr wrap="square" lIns="0" tIns="0" rIns="0" bIns="0" rtlCol="0" anchor="t">
            <a:spAutoFit/>
          </a:bodyPr>
          <a:lstStyle/>
          <a:p>
            <a:pPr algn="just" fontAlgn="base"/>
            <a:r>
              <a:rPr lang="en-US" sz="4800" dirty="0" err="1">
                <a:latin typeface="Times New Roman" panose="02020603050405020304" pitchFamily="18" charset="0"/>
                <a:cs typeface="Times New Roman" panose="02020603050405020304" pitchFamily="18" charset="0"/>
              </a:rPr>
              <a:t>Đặc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điểm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Hiệp</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chặt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chẽ</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mãnh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liệt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hoàng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có</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nghĩa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bằng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sự</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xác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tín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mình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làm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chứng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về</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sự</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hiệp</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vững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chắc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mãnh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liệt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với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hoàng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thể</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hiện</a:t>
            </a:r>
            <a:r>
              <a:rPr lang="en-US" sz="4800" dirty="0">
                <a:latin typeface="Times New Roman" panose="02020603050405020304" pitchFamily="18" charset="0"/>
                <a:cs typeface="Times New Roman" panose="02020603050405020304" pitchFamily="18" charset="0"/>
              </a:rPr>
              <a:t> qua </a:t>
            </a:r>
            <a:r>
              <a:rPr lang="en-US" sz="4800" dirty="0" err="1">
                <a:latin typeface="Times New Roman" panose="02020603050405020304" pitchFamily="18" charset="0"/>
                <a:cs typeface="Times New Roman" panose="02020603050405020304" pitchFamily="18" charset="0"/>
              </a:rPr>
              <a:t>sự</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sẵn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sàng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thẳng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thắn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đón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nhận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huấn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về</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giáo</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lý</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chỉ</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dẫn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vụ</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của</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ngài</a:t>
            </a:r>
            <a:r>
              <a:rPr lang="en-US" sz="4800" dirty="0">
                <a:latin typeface="Times New Roman" panose="02020603050405020304" pitchFamily="18" charset="0"/>
                <a:cs typeface="Times New Roman" panose="02020603050405020304" pitchFamily="18" charset="0"/>
              </a:rPr>
              <a:t>.</a:t>
            </a:r>
            <a:endParaRPr lang="vi-VN" sz="4800" dirty="0">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19</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6890" y="6134374"/>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2254006" y="2484094"/>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3915741" y="2891191"/>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12118" y="2838510"/>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09681" y="2679834"/>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847253" y="5260241"/>
              <a:ext cx="9140229" cy="584775"/>
            </a:xfrm>
            <a:prstGeom prst="rect">
              <a:avLst/>
            </a:prstGeom>
            <a:noFill/>
          </p:spPr>
          <p:txBody>
            <a:bodyPr wrap="square" rtlCol="0">
              <a:spAutoFit/>
            </a:bodyPr>
            <a:lstStyle/>
            <a:p>
              <a:pPr fontAlgn="base"/>
              <a:endParaRPr lang="vi-VN" sz="3200" dirty="0"/>
            </a:p>
          </p:txBody>
        </p:sp>
      </p:grpSp>
    </p:spTree>
    <p:extLst>
      <p:ext uri="{BB962C8B-B14F-4D97-AF65-F5344CB8AC3E}">
        <p14:creationId xmlns:p14="http://schemas.microsoft.com/office/powerpoint/2010/main" val="1707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24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29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79" restart="whenNotActive" fill="hold" evtFilter="cancelBubble" nodeType="interactiveSeq">
                <p:stCondLst>
                  <p:cond evt="onClick" delay="0">
                    <p:tgtEl>
                      <p:spTgt spid="61"/>
                    </p:tgtEl>
                  </p:cond>
                </p:stCondLst>
                <p:endSync evt="end" delay="0">
                  <p:rtn val="all"/>
                </p:endSync>
                <p:childTnLst>
                  <p:par>
                    <p:cTn id="80" fill="hold">
                      <p:stCondLst>
                        <p:cond delay="0"/>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strips(downLeft)">
                                      <p:cBhvr>
                                        <p:cTn id="84" dur="500"/>
                                        <p:tgtEl>
                                          <p:spTgt spid="48"/>
                                        </p:tgtEl>
                                      </p:cBhvr>
                                    </p:animEffect>
                                  </p:childTnLst>
                                  <p:subTnLst>
                                    <p:audio>
                                      <p:cMediaNode>
                                        <p:cTn display="0" masterRel="sameClick">
                                          <p:stCondLst>
                                            <p:cond evt="begin" delay="0">
                                              <p:tn val="82"/>
                                            </p:cond>
                                          </p:stCondLst>
                                          <p:endCondLst>
                                            <p:cond evt="onStopAudio" delay="0">
                                              <p:tgtEl>
                                                <p:sldTgt/>
                                              </p:tgtEl>
                                            </p:cond>
                                          </p:endCondLst>
                                        </p:cTn>
                                        <p:tgtEl>
                                          <p:sndTgt r:embed="rId5" name="applause.wav"/>
                                        </p:tgtEl>
                                      </p:cMediaNode>
                                    </p:audio>
                                  </p:subTnLst>
                                </p:cTn>
                              </p:par>
                              <p:par>
                                <p:cTn id="85" presetID="16" presetClass="entr" presetSubtype="4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barn(outHorizontal)">
                                      <p:cBhvr>
                                        <p:cTn id="87" dur="500"/>
                                        <p:tgtEl>
                                          <p:spTgt spid="76"/>
                                        </p:tgtEl>
                                      </p:cBhvr>
                                    </p:animEffect>
                                  </p:childTnLst>
                                </p:cTn>
                              </p:par>
                            </p:childTnLst>
                          </p:cTn>
                        </p:par>
                      </p:childTnLst>
                    </p:cTn>
                  </p:par>
                </p:childTnLst>
              </p:cTn>
              <p:nextCondLst>
                <p:cond evt="onClick" delay="0">
                  <p:tgtEl>
                    <p:spTgt spid="61"/>
                  </p:tgtEl>
                </p:cond>
              </p:nextCondLst>
            </p:seq>
            <p:seq concurrent="1" nextAc="seek">
              <p:cTn id="88" restart="whenNotActive" fill="hold" evtFilter="cancelBubble" nodeType="interactiveSeq">
                <p:stCondLst>
                  <p:cond evt="onClick" delay="0">
                    <p:tgtEl>
                      <p:spTgt spid="64"/>
                    </p:tgtEl>
                  </p:cond>
                </p:stCondLst>
                <p:endSync evt="end" delay="0">
                  <p:rtn val="all"/>
                </p:endSync>
                <p:childTnLst>
                  <p:par>
                    <p:cTn id="89" fill="hold">
                      <p:stCondLst>
                        <p:cond delay="0"/>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strips(down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blinds(horizontal)">
                                      <p:cBhvr>
                                        <p:cTn id="98" dur="500"/>
                                        <p:tgtEl>
                                          <p:spTgt spid="76"/>
                                        </p:tgtEl>
                                      </p:cBhvr>
                                    </p:animEffec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31"/>
                    </p:tgtEl>
                  </p:cond>
                </p:stCondLst>
                <p:endSync evt="end" delay="0">
                  <p:rtn val="all"/>
                </p:endSync>
                <p:childTnLst>
                  <p:par>
                    <p:cTn id="100" fill="hold">
                      <p:stCondLst>
                        <p:cond delay="0"/>
                      </p:stCondLst>
                      <p:childTnLst>
                        <p:par>
                          <p:cTn id="101" fill="hold">
                            <p:stCondLst>
                              <p:cond delay="0"/>
                            </p:stCondLst>
                            <p:childTnLst>
                              <p:par>
                                <p:cTn id="102" presetID="14" presetClass="exit" presetSubtype="10" fill="hold" nodeType="clickEffect">
                                  <p:stCondLst>
                                    <p:cond delay="0"/>
                                  </p:stCondLst>
                                  <p:childTnLst>
                                    <p:animEffect transition="out" filter="randombar(horizontal)">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53" name="Online Media 48" descr="am-thanh-tra-loi-sai-www.tiengdong.com.mp3">
            <a:hlinkClick r:id="" action="ppaction://media"/>
            <a:extLst>
              <a:ext uri="{FF2B5EF4-FFF2-40B4-BE49-F238E27FC236}">
                <a16:creationId xmlns:a16="http://schemas.microsoft.com/office/drawing/2014/main" id="{235090EF-68E7-B948-981E-A7CCD7F36F6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92041" y="5288197"/>
            <a:ext cx="812800" cy="812800"/>
          </a:xfrm>
          <a:prstGeom prst="rect">
            <a:avLst/>
          </a:prstGeom>
        </p:spPr>
      </p:pic>
      <p:pic>
        <p:nvPicPr>
          <p:cNvPr id="29" name="Online Media 28" descr="am-thanh-tra-loi-sai-www.tiengdong.com.mp3">
            <a:hlinkClick r:id="" action="ppaction://media"/>
            <a:extLst>
              <a:ext uri="{FF2B5EF4-FFF2-40B4-BE49-F238E27FC236}">
                <a16:creationId xmlns:a16="http://schemas.microsoft.com/office/drawing/2014/main" id="{3E7C371C-AB7B-C04E-BB0E-073B48E0D3E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84548" y="6036708"/>
            <a:ext cx="812800" cy="812800"/>
          </a:xfrm>
          <a:prstGeom prst="rect">
            <a:avLst/>
          </a:prstGeom>
        </p:spPr>
      </p:pic>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3866" y="1161304"/>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8"/>
          <a:srcRect/>
          <a:stretch>
            <a:fillRect/>
          </a:stretch>
        </p:blipFill>
        <p:spPr>
          <a:xfrm>
            <a:off x="22614" y="-1757419"/>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240391" y="2875957"/>
            <a:ext cx="12161871" cy="7478970"/>
          </a:xfrm>
          <a:prstGeom prst="rect">
            <a:avLst/>
          </a:prstGeom>
        </p:spPr>
        <p:txBody>
          <a:bodyPr wrap="square" lIns="0" tIns="0" rIns="0" bIns="0" rtlCol="0" anchor="t">
            <a:spAutoFit/>
          </a:bodyPr>
          <a:lstStyle/>
          <a:p>
            <a:pPr algn="just"/>
            <a:r>
              <a:rPr lang="vi-VN" sz="5400" dirty="0">
                <a:latin typeface="+mj-lt"/>
              </a:rPr>
              <a:t>Đặc điểm thứ tư: “Hoà hợp và cộng tác vào việc truyền giáo” là biểu thị sự đồng lòng và sự cộng tác tích cực của các hội đoàn trong việc lan tỏa và truyền giáo Đức tin Công giáo. Các hội đoàn không chỉ tham gia vào các hoạt động mục vụ mà còn hợp tác với nhau để đưa Tin Mừng đến với mọi người, thúc đẩy sự phát triển và mở rộng của Giáo Hội trong cộng đồng.</a:t>
            </a:r>
            <a:endParaRPr lang="vi-VN" sz="5400" dirty="0">
              <a:latin typeface="+mj-lt"/>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20</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26">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8"/>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76" name="Group 75">
            <a:extLst>
              <a:ext uri="{FF2B5EF4-FFF2-40B4-BE49-F238E27FC236}">
                <a16:creationId xmlns:a16="http://schemas.microsoft.com/office/drawing/2014/main" id="{7516B24D-39B8-314D-8345-EC477E34845D}"/>
              </a:ext>
            </a:extLst>
          </p:cNvPr>
          <p:cNvGrpSpPr/>
          <p:nvPr/>
        </p:nvGrpSpPr>
        <p:grpSpPr>
          <a:xfrm>
            <a:off x="2285769" y="2426670"/>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70D98EA-62B0-BD4E-9E77-041984E812C0}"/>
                </a:ext>
              </a:extLst>
            </p:cNvPr>
            <p:cNvSpPr/>
            <p:nvPr/>
          </p:nvSpPr>
          <p:spPr>
            <a:xfrm>
              <a:off x="4235803" y="2500843"/>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a:solidFill>
              <a:srgbClr val="FF0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24835" y="8231592"/>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71" name="Freeform 70">
              <a:extLst>
                <a:ext uri="{FF2B5EF4-FFF2-40B4-BE49-F238E27FC236}">
                  <a16:creationId xmlns:a16="http://schemas.microsoft.com/office/drawing/2014/main" id="{AD623707-71D6-4843-A435-04918EAB3600}"/>
                </a:ext>
              </a:extLst>
            </p:cNvPr>
            <p:cNvSpPr/>
            <p:nvPr/>
          </p:nvSpPr>
          <p:spPr>
            <a:xfrm>
              <a:off x="4198444" y="2555374"/>
              <a:ext cx="6955149" cy="2387970"/>
            </a:xfrm>
            <a:custGeom>
              <a:avLst/>
              <a:gdLst>
                <a:gd name="connsiteX0" fmla="*/ 0 w 6955149"/>
                <a:gd name="connsiteY0" fmla="*/ 866274 h 2478505"/>
                <a:gd name="connsiteX1" fmla="*/ 0 w 6955149"/>
                <a:gd name="connsiteY1" fmla="*/ 866274 h 2478505"/>
                <a:gd name="connsiteX2" fmla="*/ 673768 w 6955149"/>
                <a:gd name="connsiteY2" fmla="*/ 336884 h 2478505"/>
                <a:gd name="connsiteX3" fmla="*/ 721894 w 6955149"/>
                <a:gd name="connsiteY3" fmla="*/ 409074 h 2478505"/>
                <a:gd name="connsiteX4" fmla="*/ 890337 w 6955149"/>
                <a:gd name="connsiteY4" fmla="*/ 481263 h 2478505"/>
                <a:gd name="connsiteX5" fmla="*/ 1540042 w 6955149"/>
                <a:gd name="connsiteY5" fmla="*/ 409074 h 2478505"/>
                <a:gd name="connsiteX6" fmla="*/ 1708484 w 6955149"/>
                <a:gd name="connsiteY6" fmla="*/ 433137 h 2478505"/>
                <a:gd name="connsiteX7" fmla="*/ 2334126 w 6955149"/>
                <a:gd name="connsiteY7" fmla="*/ 0 h 2478505"/>
                <a:gd name="connsiteX8" fmla="*/ 2887579 w 6955149"/>
                <a:gd name="connsiteY8" fmla="*/ 72189 h 2478505"/>
                <a:gd name="connsiteX9" fmla="*/ 3056021 w 6955149"/>
                <a:gd name="connsiteY9" fmla="*/ 192505 h 2478505"/>
                <a:gd name="connsiteX10" fmla="*/ 3633537 w 6955149"/>
                <a:gd name="connsiteY10" fmla="*/ 481263 h 2478505"/>
                <a:gd name="connsiteX11" fmla="*/ 3801979 w 6955149"/>
                <a:gd name="connsiteY11" fmla="*/ 505326 h 2478505"/>
                <a:gd name="connsiteX12" fmla="*/ 5005137 w 6955149"/>
                <a:gd name="connsiteY12" fmla="*/ 481263 h 2478505"/>
                <a:gd name="connsiteX13" fmla="*/ 5510463 w 6955149"/>
                <a:gd name="connsiteY13" fmla="*/ 601579 h 2478505"/>
                <a:gd name="connsiteX14" fmla="*/ 6015789 w 6955149"/>
                <a:gd name="connsiteY14" fmla="*/ 818147 h 2478505"/>
                <a:gd name="connsiteX15" fmla="*/ 6136105 w 6955149"/>
                <a:gd name="connsiteY15" fmla="*/ 1130968 h 2478505"/>
                <a:gd name="connsiteX16" fmla="*/ 6208294 w 6955149"/>
                <a:gd name="connsiteY16" fmla="*/ 1155031 h 2478505"/>
                <a:gd name="connsiteX17" fmla="*/ 6761747 w 6955149"/>
                <a:gd name="connsiteY17" fmla="*/ 1203158 h 2478505"/>
                <a:gd name="connsiteX18" fmla="*/ 6328610 w 6955149"/>
                <a:gd name="connsiteY18" fmla="*/ 1636295 h 2478505"/>
                <a:gd name="connsiteX19" fmla="*/ 4620126 w 6955149"/>
                <a:gd name="connsiteY19" fmla="*/ 2141621 h 2478505"/>
                <a:gd name="connsiteX20" fmla="*/ 3441031 w 6955149"/>
                <a:gd name="connsiteY20" fmla="*/ 2021305 h 2478505"/>
                <a:gd name="connsiteX21" fmla="*/ 3344779 w 6955149"/>
                <a:gd name="connsiteY21" fmla="*/ 2045368 h 2478505"/>
                <a:gd name="connsiteX22" fmla="*/ 3031958 w 6955149"/>
                <a:gd name="connsiteY22" fmla="*/ 2093495 h 2478505"/>
                <a:gd name="connsiteX23" fmla="*/ 2574758 w 6955149"/>
                <a:gd name="connsiteY23" fmla="*/ 2189747 h 2478505"/>
                <a:gd name="connsiteX24" fmla="*/ 1852863 w 6955149"/>
                <a:gd name="connsiteY24" fmla="*/ 2213810 h 2478505"/>
                <a:gd name="connsiteX25" fmla="*/ 1588168 w 6955149"/>
                <a:gd name="connsiteY25" fmla="*/ 2454442 h 2478505"/>
                <a:gd name="connsiteX26" fmla="*/ 1443789 w 6955149"/>
                <a:gd name="connsiteY26" fmla="*/ 2478505 h 2478505"/>
                <a:gd name="connsiteX27" fmla="*/ 842210 w 6955149"/>
                <a:gd name="connsiteY27" fmla="*/ 1997242 h 2478505"/>
                <a:gd name="connsiteX28" fmla="*/ 673768 w 6955149"/>
                <a:gd name="connsiteY28" fmla="*/ 1660358 h 2478505"/>
                <a:gd name="connsiteX29" fmla="*/ 601579 w 6955149"/>
                <a:gd name="connsiteY29" fmla="*/ 1636295 h 2478505"/>
                <a:gd name="connsiteX30" fmla="*/ 529389 w 6955149"/>
                <a:gd name="connsiteY30" fmla="*/ 1660358 h 2478505"/>
                <a:gd name="connsiteX31" fmla="*/ 385010 w 6955149"/>
                <a:gd name="connsiteY31" fmla="*/ 1588168 h 2478505"/>
                <a:gd name="connsiteX32" fmla="*/ 312821 w 6955149"/>
                <a:gd name="connsiteY32" fmla="*/ 1275347 h 2478505"/>
                <a:gd name="connsiteX33" fmla="*/ 264694 w 6955149"/>
                <a:gd name="connsiteY33" fmla="*/ 1203158 h 2478505"/>
                <a:gd name="connsiteX34" fmla="*/ 144379 w 6955149"/>
                <a:gd name="connsiteY34" fmla="*/ 986589 h 2478505"/>
                <a:gd name="connsiteX35" fmla="*/ 0 w 6955149"/>
                <a:gd name="connsiteY35" fmla="*/ 866274 h 247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55149" h="2478505">
                  <a:moveTo>
                    <a:pt x="0" y="866274"/>
                  </a:moveTo>
                  <a:lnTo>
                    <a:pt x="0" y="866274"/>
                  </a:lnTo>
                  <a:cubicBezTo>
                    <a:pt x="221862" y="644412"/>
                    <a:pt x="366681" y="456307"/>
                    <a:pt x="673768" y="336884"/>
                  </a:cubicBezTo>
                  <a:cubicBezTo>
                    <a:pt x="700722" y="326402"/>
                    <a:pt x="697831" y="393032"/>
                    <a:pt x="721894" y="409074"/>
                  </a:cubicBezTo>
                  <a:cubicBezTo>
                    <a:pt x="772721" y="442959"/>
                    <a:pt x="834189" y="457200"/>
                    <a:pt x="890337" y="481263"/>
                  </a:cubicBezTo>
                  <a:cubicBezTo>
                    <a:pt x="1106905" y="457200"/>
                    <a:pt x="1322517" y="421870"/>
                    <a:pt x="1540042" y="409074"/>
                  </a:cubicBezTo>
                  <a:cubicBezTo>
                    <a:pt x="1596661" y="405743"/>
                    <a:pt x="1658064" y="459111"/>
                    <a:pt x="1708484" y="433137"/>
                  </a:cubicBezTo>
                  <a:cubicBezTo>
                    <a:pt x="1933971" y="316977"/>
                    <a:pt x="2125579" y="144379"/>
                    <a:pt x="2334126" y="0"/>
                  </a:cubicBezTo>
                  <a:cubicBezTo>
                    <a:pt x="2518610" y="24063"/>
                    <a:pt x="2707814" y="24252"/>
                    <a:pt x="2887579" y="72189"/>
                  </a:cubicBezTo>
                  <a:cubicBezTo>
                    <a:pt x="2954249" y="89968"/>
                    <a:pt x="2996421" y="157738"/>
                    <a:pt x="3056021" y="192505"/>
                  </a:cubicBezTo>
                  <a:cubicBezTo>
                    <a:pt x="3059063" y="194279"/>
                    <a:pt x="3505415" y="444657"/>
                    <a:pt x="3633537" y="481263"/>
                  </a:cubicBezTo>
                  <a:cubicBezTo>
                    <a:pt x="3688072" y="496844"/>
                    <a:pt x="3745832" y="497305"/>
                    <a:pt x="3801979" y="505326"/>
                  </a:cubicBezTo>
                  <a:cubicBezTo>
                    <a:pt x="4288598" y="458982"/>
                    <a:pt x="4482650" y="418564"/>
                    <a:pt x="5005137" y="481263"/>
                  </a:cubicBezTo>
                  <a:cubicBezTo>
                    <a:pt x="5177054" y="501893"/>
                    <a:pt x="5342021" y="561474"/>
                    <a:pt x="5510463" y="601579"/>
                  </a:cubicBezTo>
                  <a:cubicBezTo>
                    <a:pt x="6433343" y="521329"/>
                    <a:pt x="5961402" y="383054"/>
                    <a:pt x="6015789" y="818147"/>
                  </a:cubicBezTo>
                  <a:cubicBezTo>
                    <a:pt x="6029646" y="929005"/>
                    <a:pt x="6080676" y="1033968"/>
                    <a:pt x="6136105" y="1130968"/>
                  </a:cubicBezTo>
                  <a:cubicBezTo>
                    <a:pt x="6148689" y="1152991"/>
                    <a:pt x="6183097" y="1152124"/>
                    <a:pt x="6208294" y="1155031"/>
                  </a:cubicBezTo>
                  <a:cubicBezTo>
                    <a:pt x="6392254" y="1176257"/>
                    <a:pt x="6577263" y="1187116"/>
                    <a:pt x="6761747" y="1203158"/>
                  </a:cubicBezTo>
                  <a:cubicBezTo>
                    <a:pt x="7083883" y="1267585"/>
                    <a:pt x="7044706" y="1228861"/>
                    <a:pt x="6328610" y="1636295"/>
                  </a:cubicBezTo>
                  <a:cubicBezTo>
                    <a:pt x="5509180" y="2102523"/>
                    <a:pt x="5520223" y="2016607"/>
                    <a:pt x="4620126" y="2141621"/>
                  </a:cubicBezTo>
                  <a:cubicBezTo>
                    <a:pt x="4017202" y="2014689"/>
                    <a:pt x="4179636" y="2021305"/>
                    <a:pt x="3441031" y="2021305"/>
                  </a:cubicBezTo>
                  <a:cubicBezTo>
                    <a:pt x="3407960" y="2021305"/>
                    <a:pt x="3377347" y="2039621"/>
                    <a:pt x="3344779" y="2045368"/>
                  </a:cubicBezTo>
                  <a:cubicBezTo>
                    <a:pt x="3240884" y="2063703"/>
                    <a:pt x="3135651" y="2074052"/>
                    <a:pt x="3031958" y="2093495"/>
                  </a:cubicBezTo>
                  <a:cubicBezTo>
                    <a:pt x="2878885" y="2122196"/>
                    <a:pt x="2729694" y="2173937"/>
                    <a:pt x="2574758" y="2189747"/>
                  </a:cubicBezTo>
                  <a:cubicBezTo>
                    <a:pt x="2335236" y="2214188"/>
                    <a:pt x="2093495" y="2205789"/>
                    <a:pt x="1852863" y="2213810"/>
                  </a:cubicBezTo>
                  <a:cubicBezTo>
                    <a:pt x="1782045" y="2284628"/>
                    <a:pt x="1651785" y="2418090"/>
                    <a:pt x="1588168" y="2454442"/>
                  </a:cubicBezTo>
                  <a:cubicBezTo>
                    <a:pt x="1545806" y="2478649"/>
                    <a:pt x="1491915" y="2470484"/>
                    <a:pt x="1443789" y="2478505"/>
                  </a:cubicBezTo>
                  <a:cubicBezTo>
                    <a:pt x="1065757" y="2333108"/>
                    <a:pt x="1092360" y="2403736"/>
                    <a:pt x="842210" y="1997242"/>
                  </a:cubicBezTo>
                  <a:cubicBezTo>
                    <a:pt x="740656" y="1832216"/>
                    <a:pt x="810051" y="1751213"/>
                    <a:pt x="673768" y="1660358"/>
                  </a:cubicBezTo>
                  <a:cubicBezTo>
                    <a:pt x="652663" y="1646288"/>
                    <a:pt x="625642" y="1644316"/>
                    <a:pt x="601579" y="1636295"/>
                  </a:cubicBezTo>
                  <a:cubicBezTo>
                    <a:pt x="577516" y="1644316"/>
                    <a:pt x="554754" y="1660358"/>
                    <a:pt x="529389" y="1660358"/>
                  </a:cubicBezTo>
                  <a:cubicBezTo>
                    <a:pt x="440693" y="1660358"/>
                    <a:pt x="436240" y="1639398"/>
                    <a:pt x="385010" y="1588168"/>
                  </a:cubicBezTo>
                  <a:cubicBezTo>
                    <a:pt x="365435" y="1451143"/>
                    <a:pt x="368451" y="1400515"/>
                    <a:pt x="312821" y="1275347"/>
                  </a:cubicBezTo>
                  <a:cubicBezTo>
                    <a:pt x="301075" y="1248919"/>
                    <a:pt x="278543" y="1228547"/>
                    <a:pt x="264694" y="1203158"/>
                  </a:cubicBezTo>
                  <a:cubicBezTo>
                    <a:pt x="143101" y="980238"/>
                    <a:pt x="222375" y="1064588"/>
                    <a:pt x="144379" y="986589"/>
                  </a:cubicBezTo>
                  <a:lnTo>
                    <a:pt x="0" y="8662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616AB0D0-532E-7341-BCD4-8ED65D9F5B5A}"/>
                </a:ext>
              </a:extLst>
            </p:cNvPr>
            <p:cNvSpPr txBox="1"/>
            <p:nvPr/>
          </p:nvSpPr>
          <p:spPr>
            <a:xfrm>
              <a:off x="6285805" y="2635041"/>
              <a:ext cx="2858195" cy="2215992"/>
            </a:xfrm>
            <a:prstGeom prst="rect">
              <a:avLst/>
            </a:prstGeom>
            <a:noFill/>
          </p:spPr>
          <p:txBody>
            <a:bodyPr wrap="square" rtlCol="0">
              <a:spAutoFit/>
            </a:bodyPr>
            <a:lstStyle/>
            <a:p>
              <a:r>
                <a:rPr lang="en-US" sz="13800" b="1" dirty="0">
                  <a:ln w="22225">
                    <a:solidFill>
                      <a:schemeClr val="accent2"/>
                    </a:solidFill>
                    <a:prstDash val="solid"/>
                  </a:ln>
                  <a:solidFill>
                    <a:schemeClr val="accent2">
                      <a:lumMod val="40000"/>
                      <a:lumOff val="60000"/>
                    </a:schemeClr>
                  </a:solidFill>
                </a:rPr>
                <a:t>Sai</a:t>
              </a:r>
            </a:p>
          </p:txBody>
        </p:sp>
        <p:sp>
          <p:nvSpPr>
            <p:cNvPr id="74" name="TextBox 73">
              <a:extLst>
                <a:ext uri="{FF2B5EF4-FFF2-40B4-BE49-F238E27FC236}">
                  <a16:creationId xmlns:a16="http://schemas.microsoft.com/office/drawing/2014/main" id="{9B47C944-F516-2C4D-BE44-FF83355692B0}"/>
                </a:ext>
              </a:extLst>
            </p:cNvPr>
            <p:cNvSpPr txBox="1"/>
            <p:nvPr/>
          </p:nvSpPr>
          <p:spPr>
            <a:xfrm>
              <a:off x="2901367" y="4829309"/>
              <a:ext cx="9160271" cy="4031873"/>
            </a:xfrm>
            <a:prstGeom prst="rect">
              <a:avLst/>
            </a:prstGeom>
            <a:noFill/>
          </p:spPr>
          <p:txBody>
            <a:bodyPr wrap="square" rtlCol="0">
              <a:spAutoFit/>
            </a:bodyPr>
            <a:lstStyle/>
            <a:p>
              <a:pPr algn="just" fontAlgn="base"/>
              <a:r>
                <a:rPr lang="vi-VN" sz="3200" dirty="0">
                  <a:latin typeface="Times New Roman" panose="02020603050405020304" pitchFamily="18" charset="0"/>
                  <a:cs typeface="Times New Roman" panose="02020603050405020304" pitchFamily="18" charset="0"/>
                </a:rPr>
                <a:t>Là loan truyền Phúc Âm và thánh hóa nhân loại, đào tạo cho các thành viên một lương tâm Kitô giáo, để họ có thể dần dần đem tinh thần Phúc Âm thấm nhập vào các cộng đoàn cũng như các môi trường khác nhau. Theo hướng này, mọi hội đoàn phải có một hứng khởi truyền giáo, biến mỗi hội đoàn của mình trở thành những dụng cụ ngày càng tích cực hơn của một cuộc Tân Phúc Âm Hóa.</a:t>
              </a:r>
              <a:endParaRPr lang="vi-VN" sz="4400" dirty="0">
                <a:latin typeface="Times New Roman" panose="02020603050405020304" pitchFamily="18" charset="0"/>
                <a:cs typeface="Times New Roman" panose="02020603050405020304" pitchFamily="18" charset="0"/>
              </a:endParaRP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149" name="Group 148">
            <a:extLst>
              <a:ext uri="{FF2B5EF4-FFF2-40B4-BE49-F238E27FC236}">
                <a16:creationId xmlns:a16="http://schemas.microsoft.com/office/drawing/2014/main" id="{D5AFF186-BC89-7F4B-98A8-19CFA9AF427E}"/>
              </a:ext>
            </a:extLst>
          </p:cNvPr>
          <p:cNvGrpSpPr/>
          <p:nvPr/>
        </p:nvGrpSpPr>
        <p:grpSpPr>
          <a:xfrm>
            <a:off x="14552530" y="8252376"/>
            <a:ext cx="2847258" cy="1074482"/>
            <a:chOff x="14537700" y="8252451"/>
            <a:chExt cx="2847258" cy="1074482"/>
          </a:xfrm>
          <a:solidFill>
            <a:srgbClr val="FF0000"/>
          </a:solidFill>
        </p:grpSpPr>
        <p:sp>
          <p:nvSpPr>
            <p:cNvPr id="150" name="Round Diagonal Corner Rectangle 149">
              <a:extLst>
                <a:ext uri="{FF2B5EF4-FFF2-40B4-BE49-F238E27FC236}">
                  <a16:creationId xmlns:a16="http://schemas.microsoft.com/office/drawing/2014/main" id="{3CEFBE0F-3FA1-1D40-A3EA-7A22D684E97C}"/>
                </a:ext>
              </a:extLst>
            </p:cNvPr>
            <p:cNvSpPr/>
            <p:nvPr/>
          </p:nvSpPr>
          <p:spPr>
            <a:xfrm>
              <a:off x="14537700" y="8260133"/>
              <a:ext cx="2847258" cy="1066800"/>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noFill/>
                  <a:prstDash val="solid"/>
                </a:ln>
                <a:solidFill>
                  <a:schemeClr val="bg1"/>
                </a:solidFill>
              </a:endParaRPr>
            </a:p>
          </p:txBody>
        </p:sp>
        <p:sp>
          <p:nvSpPr>
            <p:cNvPr id="151" name="TextBox 150">
              <a:extLst>
                <a:ext uri="{FF2B5EF4-FFF2-40B4-BE49-F238E27FC236}">
                  <a16:creationId xmlns:a16="http://schemas.microsoft.com/office/drawing/2014/main" id="{A7F72382-DB42-9242-8196-3EECB4AE041E}"/>
                </a:ext>
              </a:extLst>
            </p:cNvPr>
            <p:cNvSpPr txBox="1"/>
            <p:nvPr/>
          </p:nvSpPr>
          <p:spPr>
            <a:xfrm>
              <a:off x="15069835" y="8252451"/>
              <a:ext cx="1937900" cy="923330"/>
            </a:xfrm>
            <a:prstGeom prst="rect">
              <a:avLst/>
            </a:prstGeom>
            <a:noFill/>
            <a:ln>
              <a:noFill/>
            </a:ln>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00B0F0"/>
                  </a:solidFill>
                </a:rPr>
                <a:t>Sai</a:t>
              </a:r>
            </a:p>
          </p:txBody>
        </p:sp>
      </p:grpSp>
    </p:spTree>
    <p:extLst>
      <p:ext uri="{BB962C8B-B14F-4D97-AF65-F5344CB8AC3E}">
        <p14:creationId xmlns:p14="http://schemas.microsoft.com/office/powerpoint/2010/main" val="13891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435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485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audio>
              <p:cMediaNode vol="80000">
                <p:cTn id="79" fill="hold" display="0">
                  <p:stCondLst>
                    <p:cond delay="indefinite"/>
                  </p:stCondLst>
                  <p:endCondLst>
                    <p:cond evt="onStopAudio" delay="0">
                      <p:tgtEl>
                        <p:sldTgt/>
                      </p:tgtEl>
                    </p:cond>
                  </p:endCondLst>
                </p:cTn>
                <p:tgtEl>
                  <p:spTgt spid="153"/>
                </p:tgtEl>
              </p:cMediaNode>
            </p:audio>
            <p:seq concurrent="1" nextAc="seek">
              <p:cTn id="80" restart="whenNotActive" fill="hold" evtFilter="cancelBubble" nodeType="interactiveSeq">
                <p:stCondLst>
                  <p:cond evt="onClick" delay="0">
                    <p:tgtEl>
                      <p:spTgt spid="64"/>
                    </p:tgtEl>
                  </p:cond>
                </p:stCondLst>
                <p:endSync evt="end" delay="0">
                  <p:rtn val="all"/>
                </p:endSync>
                <p:childTnLst>
                  <p:par>
                    <p:cTn id="81" fill="hold">
                      <p:stCondLst>
                        <p:cond delay="0"/>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strips(downLeft)">
                                      <p:cBhvr>
                                        <p:cTn id="85" dur="500"/>
                                        <p:tgtEl>
                                          <p:spTgt spid="76"/>
                                        </p:tgtEl>
                                      </p:cBhvr>
                                    </p:animEffect>
                                  </p:childTnLst>
                                </p:cTn>
                              </p:par>
                              <p:par>
                                <p:cTn id="86" presetID="16" presetClass="entr" presetSubtype="42" fill="hold" nodeType="withEffect">
                                  <p:stCondLst>
                                    <p:cond delay="0"/>
                                  </p:stCondLst>
                                  <p:childTnLst>
                                    <p:set>
                                      <p:cBhvr>
                                        <p:cTn id="87" dur="1" fill="hold">
                                          <p:stCondLst>
                                            <p:cond delay="0"/>
                                          </p:stCondLst>
                                        </p:cTn>
                                        <p:tgtEl>
                                          <p:spTgt spid="149"/>
                                        </p:tgtEl>
                                        <p:attrNameLst>
                                          <p:attrName>style.visibility</p:attrName>
                                        </p:attrNameLst>
                                      </p:cBhvr>
                                      <p:to>
                                        <p:strVal val="visible"/>
                                      </p:to>
                                    </p:set>
                                    <p:animEffect transition="in" filter="barn(outHorizontal)">
                                      <p:cBhvr>
                                        <p:cTn id="88" dur="500"/>
                                        <p:tgtEl>
                                          <p:spTgt spid="149"/>
                                        </p:tgtEl>
                                      </p:cBhvr>
                                    </p:animEffect>
                                  </p:childTnLst>
                                </p:cTn>
                              </p:par>
                              <p:par>
                                <p:cTn id="89" presetID="1" presetClass="mediacall" presetSubtype="0" fill="hold" nodeType="withEffect">
                                  <p:stCondLst>
                                    <p:cond delay="0"/>
                                  </p:stCondLst>
                                  <p:childTnLst>
                                    <p:cmd type="call" cmd="playFrom(0.0)">
                                      <p:cBhvr>
                                        <p:cTn id="90" dur="5093" fill="hold"/>
                                        <p:tgtEl>
                                          <p:spTgt spid="29"/>
                                        </p:tgtEl>
                                      </p:cBhvr>
                                    </p:cmd>
                                  </p:childTnLst>
                                </p:cTn>
                              </p:par>
                            </p:childTnLst>
                          </p:cTn>
                        </p:par>
                      </p:childTnLst>
                    </p:cTn>
                  </p:par>
                </p:childTnLst>
              </p:cTn>
              <p:nextCondLst>
                <p:cond evt="onClick" delay="0">
                  <p:tgtEl>
                    <p:spTgt spid="64"/>
                  </p:tgtEl>
                </p:cond>
              </p:nextCondLst>
            </p:seq>
            <p:seq concurrent="1" nextAc="seek">
              <p:cTn id="91" restart="whenNotActive" fill="hold" evtFilter="cancelBubble" nodeType="interactiveSeq">
                <p:stCondLst>
                  <p:cond evt="onClick" delay="0">
                    <p:tgtEl>
                      <p:spTgt spid="61"/>
                    </p:tgtEl>
                  </p:cond>
                </p:stCondLst>
                <p:endSync evt="end" delay="0">
                  <p:rtn val="all"/>
                </p:endSync>
                <p:childTnLst>
                  <p:par>
                    <p:cTn id="92" fill="hold">
                      <p:stCondLst>
                        <p:cond delay="0"/>
                      </p:stCondLst>
                      <p:childTnLst>
                        <p:par>
                          <p:cTn id="93" fill="hold">
                            <p:stCondLst>
                              <p:cond delay="0"/>
                            </p:stCondLst>
                            <p:childTnLst>
                              <p:par>
                                <p:cTn id="94" presetID="18" presetClass="entr" presetSubtype="12" fill="hold" nodeType="click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strips(downLeft)">
                                      <p:cBhvr>
                                        <p:cTn id="96" dur="500"/>
                                        <p:tgtEl>
                                          <p:spTgt spid="76"/>
                                        </p:tgtEl>
                                      </p:cBhvr>
                                    </p:animEffect>
                                  </p:childTnLst>
                                </p:cTn>
                              </p:par>
                              <p:par>
                                <p:cTn id="97" presetID="1" presetClass="mediacall" presetSubtype="0" fill="hold" nodeType="withEffect">
                                  <p:stCondLst>
                                    <p:cond delay="0"/>
                                  </p:stCondLst>
                                  <p:childTnLst>
                                    <p:cmd type="call" cmd="playFrom(0.0)">
                                      <p:cBhvr>
                                        <p:cTn id="98" dur="5093" fill="hold"/>
                                        <p:tgtEl>
                                          <p:spTgt spid="153"/>
                                        </p:tgtEl>
                                      </p:cBhvr>
                                    </p:cmd>
                                  </p:childTnLst>
                                </p:cTn>
                              </p:par>
                              <p:par>
                                <p:cTn id="99" presetID="3" presetClass="entr" presetSubtype="1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animEffect transition="in" filter="blinds(horizontal)">
                                      <p:cBhvr>
                                        <p:cTn id="101" dur="500"/>
                                        <p:tgtEl>
                                          <p:spTgt spid="149"/>
                                        </p:tgtEl>
                                      </p:cBhvr>
                                    </p:animEffect>
                                  </p:childTnLst>
                                </p:cTn>
                              </p:par>
                            </p:childTnLst>
                          </p:cTn>
                        </p:par>
                      </p:childTnLst>
                    </p:cTn>
                  </p:par>
                </p:childTnLst>
              </p:cTn>
              <p:nextCondLst>
                <p:cond evt="onClick" delay="0">
                  <p:tgtEl>
                    <p:spTgt spid="61"/>
                  </p:tgtEl>
                </p:cond>
              </p:nextCondLst>
            </p:seq>
            <p:audio>
              <p:cMediaNode vol="80000">
                <p:cTn id="102" fill="hold" display="0">
                  <p:stCondLst>
                    <p:cond delay="indefinite"/>
                  </p:stCondLst>
                  <p:endCondLst>
                    <p:cond evt="onStopAudio" delay="0">
                      <p:tgtEl>
                        <p:sldTgt/>
                      </p:tgtEl>
                    </p:cond>
                  </p:endCondLst>
                </p:cTn>
                <p:tgtEl>
                  <p:spTgt spid="29"/>
                </p:tgtEl>
              </p:cMediaNode>
            </p:audio>
            <p:seq concurrent="1" nextAc="seek">
              <p:cTn id="103" restart="whenNotActive" fill="hold" evtFilter="cancelBubble" nodeType="interactiveSeq">
                <p:stCondLst>
                  <p:cond evt="onClick" delay="0">
                    <p:tgtEl>
                      <p:spTgt spid="31"/>
                    </p:tgtEl>
                  </p:cond>
                </p:stCondLst>
                <p:endSync evt="end" delay="0">
                  <p:rtn val="all"/>
                </p:endSync>
                <p:childTnLst>
                  <p:par>
                    <p:cTn id="104" fill="hold">
                      <p:stCondLst>
                        <p:cond delay="0"/>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76"/>
                                        </p:tgtEl>
                                      </p:cBhvr>
                                    </p:animEffect>
                                    <p:set>
                                      <p:cBhvr>
                                        <p:cTn id="108" dur="1" fill="hold">
                                          <p:stCondLst>
                                            <p:cond delay="499"/>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38322" y="-4381860"/>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29089" y="1189597"/>
            <a:ext cx="13988555" cy="9171121"/>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6"/>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930522" y="3485309"/>
            <a:ext cx="12161871" cy="5909310"/>
          </a:xfrm>
          <a:prstGeom prst="rect">
            <a:avLst/>
          </a:prstGeom>
        </p:spPr>
        <p:txBody>
          <a:bodyPr wrap="square" lIns="0" tIns="0" rIns="0" bIns="0" rtlCol="0" anchor="t">
            <a:spAutoFit/>
          </a:bodyPr>
          <a:lstStyle/>
          <a:p>
            <a:pPr algn="just" fontAlgn="base"/>
            <a:r>
              <a:rPr lang="vi-VN" sz="4800" dirty="0">
                <a:latin typeface="Times New Roman" panose="02020603050405020304" pitchFamily="18" charset="0"/>
                <a:cs typeface="Times New Roman" panose="02020603050405020304" pitchFamily="18" charset="0"/>
              </a:rPr>
              <a:t>Đặc điểm thứ năm: “dấn thân vào xã hội” là Dấn thân hiện diện trong xã hội nhân loại là phục vụ cho phẩm giá toàn vẹn của con người, phù hợp với học thuyết xã hội của Giáo Hội. Trong ý nghĩa này, các hội đoàn phải trở thành những trào lưu đẩy mạnh sự tham gia và liên đới, để kiến tạo những điều kiện sống công bằng và huynh đệ hơn giữa lòng xã hội</a:t>
            </a: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9"/>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21</a:t>
            </a:r>
          </a:p>
        </p:txBody>
      </p:sp>
      <p:sp>
        <p:nvSpPr>
          <p:cNvPr id="39" name="Freeform 39"/>
          <p:cNvSpPr/>
          <p:nvPr/>
        </p:nvSpPr>
        <p:spPr>
          <a:xfrm rot="-410389">
            <a:off x="14127765" y="7467920"/>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rot="440719">
            <a:off x="14502367" y="5649500"/>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1" name="Freeform 41"/>
          <p:cNvSpPr/>
          <p:nvPr/>
        </p:nvSpPr>
        <p:spPr>
          <a:xfrm rot="606010">
            <a:off x="13772585" y="5304726"/>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537700" y="4097353"/>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398109" y="2094597"/>
            <a:ext cx="3600000" cy="3600000"/>
          </a:xfrm>
          <a:prstGeom prst="ellipse">
            <a:avLst/>
          </a:prstGeom>
          <a:solidFill>
            <a:schemeClr val="accent3">
              <a:lumMod val="60000"/>
              <a:lumOff val="40000"/>
            </a:schemeClr>
          </a:solid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559166" y="2299656"/>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073767" y="2593118"/>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704411" y="2716161"/>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677492" y="2700530"/>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641523" y="2756835"/>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571534" y="2797509"/>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541578" y="2772701"/>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541578" y="2788567"/>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5765796" y="2772701"/>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553450" y="2785572"/>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544778" y="2731792"/>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130302" y="2735625"/>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4787772" y="3020804"/>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646145" y="3251521"/>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59" name="Down Arrow 58">
            <a:extLst>
              <a:ext uri="{FF2B5EF4-FFF2-40B4-BE49-F238E27FC236}">
                <a16:creationId xmlns:a16="http://schemas.microsoft.com/office/drawing/2014/main" id="{8BAE06FB-26DC-5148-A9FC-A57013E4072B}"/>
              </a:ext>
            </a:extLst>
          </p:cNvPr>
          <p:cNvSpPr/>
          <p:nvPr/>
        </p:nvSpPr>
        <p:spPr>
          <a:xfrm>
            <a:off x="15235150" y="7368527"/>
            <a:ext cx="1468866" cy="788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Hay</a:t>
            </a:r>
          </a:p>
        </p:txBody>
      </p:sp>
      <p:grpSp>
        <p:nvGrpSpPr>
          <p:cNvPr id="61" name="Group 60">
            <a:extLst>
              <a:ext uri="{FF2B5EF4-FFF2-40B4-BE49-F238E27FC236}">
                <a16:creationId xmlns:a16="http://schemas.microsoft.com/office/drawing/2014/main" id="{BF33B5B5-E747-3F44-B94F-724D24ABF72E}"/>
              </a:ext>
            </a:extLst>
          </p:cNvPr>
          <p:cNvGrpSpPr/>
          <p:nvPr/>
        </p:nvGrpSpPr>
        <p:grpSpPr>
          <a:xfrm>
            <a:off x="14537700" y="6134100"/>
            <a:ext cx="2847258" cy="1066800"/>
            <a:chOff x="14537700" y="6134100"/>
            <a:chExt cx="2847258" cy="1066800"/>
          </a:xfrm>
        </p:grpSpPr>
        <p:sp>
          <p:nvSpPr>
            <p:cNvPr id="57" name="Round Diagonal Corner Rectangle 56">
              <a:extLst>
                <a:ext uri="{FF2B5EF4-FFF2-40B4-BE49-F238E27FC236}">
                  <a16:creationId xmlns:a16="http://schemas.microsoft.com/office/drawing/2014/main" id="{274F7CFB-6EC7-BB4E-977F-243EA502DB8D}"/>
                </a:ext>
              </a:extLst>
            </p:cNvPr>
            <p:cNvSpPr/>
            <p:nvPr/>
          </p:nvSpPr>
          <p:spPr>
            <a:xfrm>
              <a:off x="14537700" y="6134100"/>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60" name="TextBox 59">
              <a:extLst>
                <a:ext uri="{FF2B5EF4-FFF2-40B4-BE49-F238E27FC236}">
                  <a16:creationId xmlns:a16="http://schemas.microsoft.com/office/drawing/2014/main" id="{FDBAE0FD-F0D0-6F47-8A6F-C40962D6A8D4}"/>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FF0000"/>
                  </a:solidFill>
                </a:rPr>
                <a:t>Đúng</a:t>
              </a:r>
              <a:endParaRPr lang="en-US" sz="5400" b="1" dirty="0">
                <a:ln w="22225">
                  <a:solidFill>
                    <a:schemeClr val="bg1"/>
                  </a:solidFill>
                  <a:prstDash val="solid"/>
                </a:ln>
                <a:solidFill>
                  <a:srgbClr val="FF0000"/>
                </a:solidFill>
              </a:endParaRPr>
            </a:p>
          </p:txBody>
        </p:sp>
      </p:grpSp>
      <p:grpSp>
        <p:nvGrpSpPr>
          <p:cNvPr id="64" name="Group 63">
            <a:extLst>
              <a:ext uri="{FF2B5EF4-FFF2-40B4-BE49-F238E27FC236}">
                <a16:creationId xmlns:a16="http://schemas.microsoft.com/office/drawing/2014/main" id="{9488EB21-E736-2E48-A4C5-5579BDF74669}"/>
              </a:ext>
            </a:extLst>
          </p:cNvPr>
          <p:cNvGrpSpPr/>
          <p:nvPr/>
        </p:nvGrpSpPr>
        <p:grpSpPr>
          <a:xfrm>
            <a:off x="14537700" y="8252451"/>
            <a:ext cx="2847258" cy="1074482"/>
            <a:chOff x="14537700" y="8252451"/>
            <a:chExt cx="2847258" cy="1074482"/>
          </a:xfrm>
        </p:grpSpPr>
        <p:sp>
          <p:nvSpPr>
            <p:cNvPr id="146" name="Round Diagonal Corner Rectangle 145">
              <a:extLst>
                <a:ext uri="{FF2B5EF4-FFF2-40B4-BE49-F238E27FC236}">
                  <a16:creationId xmlns:a16="http://schemas.microsoft.com/office/drawing/2014/main" id="{1AFB2FCE-4A11-4A42-AF17-72562BFEB411}"/>
                </a:ext>
              </a:extLst>
            </p:cNvPr>
            <p:cNvSpPr/>
            <p:nvPr/>
          </p:nvSpPr>
          <p:spPr>
            <a:xfrm>
              <a:off x="14537700" y="8260133"/>
              <a:ext cx="2847258" cy="1066800"/>
            </a:xfrm>
            <a:prstGeom prst="round2DiagRect">
              <a:avLst/>
            </a:prstGeom>
            <a:blipFill>
              <a:blip r:embed="rId3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147" name="TextBox 146">
              <a:extLst>
                <a:ext uri="{FF2B5EF4-FFF2-40B4-BE49-F238E27FC236}">
                  <a16:creationId xmlns:a16="http://schemas.microsoft.com/office/drawing/2014/main" id="{3A96415B-4A60-7548-830C-2BC4FB4FE3AC}"/>
                </a:ext>
              </a:extLst>
            </p:cNvPr>
            <p:cNvSpPr txBox="1"/>
            <p:nvPr/>
          </p:nvSpPr>
          <p:spPr>
            <a:xfrm>
              <a:off x="15069835" y="8252451"/>
              <a:ext cx="1937900" cy="923330"/>
            </a:xfrm>
            <a:prstGeom prst="rect">
              <a:avLst/>
            </a:prstGeom>
            <a:noFill/>
            <a:effectLst>
              <a:outerShdw blurRad="50800" dist="50800" dir="5400000" algn="ctr" rotWithShape="0">
                <a:schemeClr val="tx1"/>
              </a:outerShdw>
            </a:effectLst>
          </p:spPr>
          <p:txBody>
            <a:bodyPr wrap="square" rtlCol="0">
              <a:spAutoFit/>
            </a:bodyPr>
            <a:lstStyle/>
            <a:p>
              <a:pPr algn="ctr"/>
              <a:r>
                <a:rPr lang="en-US" sz="5400" b="1" dirty="0">
                  <a:ln w="22225">
                    <a:solidFill>
                      <a:schemeClr val="bg1"/>
                    </a:solidFill>
                    <a:prstDash val="solid"/>
                  </a:ln>
                  <a:solidFill>
                    <a:srgbClr val="FF0000"/>
                  </a:solidFill>
                </a:rPr>
                <a:t>Sai</a:t>
              </a:r>
            </a:p>
          </p:txBody>
        </p:sp>
      </p:grpSp>
      <p:sp>
        <p:nvSpPr>
          <p:cNvPr id="148" name="Freeform 40">
            <a:extLst>
              <a:ext uri="{FF2B5EF4-FFF2-40B4-BE49-F238E27FC236}">
                <a16:creationId xmlns:a16="http://schemas.microsoft.com/office/drawing/2014/main" id="{0E5AB9C3-803C-E64A-ABFE-0D3E4A0C1257}"/>
              </a:ext>
            </a:extLst>
          </p:cNvPr>
          <p:cNvSpPr/>
          <p:nvPr/>
        </p:nvSpPr>
        <p:spPr>
          <a:xfrm rot="440719">
            <a:off x="17160891" y="7395497"/>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pic>
        <p:nvPicPr>
          <p:cNvPr id="67" name="Picture 66">
            <a:extLst>
              <a:ext uri="{FF2B5EF4-FFF2-40B4-BE49-F238E27FC236}">
                <a16:creationId xmlns:a16="http://schemas.microsoft.com/office/drawing/2014/main" id="{9D131FAC-921E-C84A-9673-587CE677AEA3}"/>
              </a:ext>
            </a:extLst>
          </p:cNvPr>
          <p:cNvPicPr>
            <a:picLocks noChangeAspect="1"/>
          </p:cNvPicPr>
          <p:nvPr/>
        </p:nvPicPr>
        <p:blipFill rotWithShape="1">
          <a:blip r:embed="rId34">
            <a:extLst>
              <a:ext uri="{28A0092B-C50C-407E-A947-70E740481C1C}">
                <a14:useLocalDpi xmlns:a14="http://schemas.microsoft.com/office/drawing/2010/main" val="0"/>
              </a:ext>
            </a:extLst>
          </a:blip>
          <a:srcRect l="24252" t="17700" r="27762" b="27831"/>
          <a:stretch/>
        </p:blipFill>
        <p:spPr>
          <a:xfrm>
            <a:off x="3796701" y="-121394"/>
            <a:ext cx="5235821" cy="2215992"/>
          </a:xfrm>
          <a:prstGeom prst="rect">
            <a:avLst/>
          </a:prstGeom>
        </p:spPr>
      </p:pic>
      <p:grpSp>
        <p:nvGrpSpPr>
          <p:cNvPr id="76" name="Group 75">
            <a:extLst>
              <a:ext uri="{FF2B5EF4-FFF2-40B4-BE49-F238E27FC236}">
                <a16:creationId xmlns:a16="http://schemas.microsoft.com/office/drawing/2014/main" id="{77EF1BAE-F0EF-D748-9175-B644E130E428}"/>
              </a:ext>
            </a:extLst>
          </p:cNvPr>
          <p:cNvGrpSpPr/>
          <p:nvPr/>
        </p:nvGrpSpPr>
        <p:grpSpPr>
          <a:xfrm>
            <a:off x="14536890" y="6134374"/>
            <a:ext cx="2847258" cy="1066800"/>
            <a:chOff x="14537700" y="6134100"/>
            <a:chExt cx="2847258" cy="1066800"/>
          </a:xfrm>
          <a:solidFill>
            <a:srgbClr val="FF0000"/>
          </a:solidFill>
        </p:grpSpPr>
        <p:sp>
          <p:nvSpPr>
            <p:cNvPr id="77" name="Round Diagonal Corner Rectangle 76">
              <a:extLst>
                <a:ext uri="{FF2B5EF4-FFF2-40B4-BE49-F238E27FC236}">
                  <a16:creationId xmlns:a16="http://schemas.microsoft.com/office/drawing/2014/main" id="{E5C485C7-5ADE-E848-A894-788CB7C4713E}"/>
                </a:ext>
              </a:extLst>
            </p:cNvPr>
            <p:cNvSpPr/>
            <p:nvPr/>
          </p:nvSpPr>
          <p:spPr>
            <a:xfrm>
              <a:off x="14537700" y="6134100"/>
              <a:ext cx="2847258" cy="1066800"/>
            </a:xfrm>
            <a:prstGeom prst="round2Diag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w="22225">
                  <a:solidFill>
                    <a:schemeClr val="bg1"/>
                  </a:solidFill>
                  <a:prstDash val="solid"/>
                </a:ln>
                <a:solidFill>
                  <a:srgbClr val="FF0000"/>
                </a:solidFill>
              </a:endParaRPr>
            </a:p>
          </p:txBody>
        </p:sp>
        <p:sp>
          <p:nvSpPr>
            <p:cNvPr id="78" name="TextBox 77">
              <a:extLst>
                <a:ext uri="{FF2B5EF4-FFF2-40B4-BE49-F238E27FC236}">
                  <a16:creationId xmlns:a16="http://schemas.microsoft.com/office/drawing/2014/main" id="{7BFFDC9F-CC7D-AA41-A965-251EDFA50EFF}"/>
                </a:ext>
              </a:extLst>
            </p:cNvPr>
            <p:cNvSpPr txBox="1"/>
            <p:nvPr/>
          </p:nvSpPr>
          <p:spPr>
            <a:xfrm>
              <a:off x="15104817" y="6201848"/>
              <a:ext cx="1937900" cy="923330"/>
            </a:xfrm>
            <a:prstGeom prst="rect">
              <a:avLst/>
            </a:prstGeom>
            <a:noFill/>
            <a:effectLst>
              <a:outerShdw blurRad="50800" dist="50800" dir="5400000" algn="ctr" rotWithShape="0">
                <a:schemeClr val="tx1"/>
              </a:outerShdw>
            </a:effectLst>
          </p:spPr>
          <p:txBody>
            <a:bodyPr wrap="square" rtlCol="0">
              <a:spAutoFit/>
            </a:bodyPr>
            <a:lstStyle/>
            <a:p>
              <a:r>
                <a:rPr lang="en-US" sz="5400" b="1" dirty="0" err="1">
                  <a:ln w="22225">
                    <a:solidFill>
                      <a:schemeClr val="bg1"/>
                    </a:solidFill>
                    <a:prstDash val="solid"/>
                  </a:ln>
                  <a:solidFill>
                    <a:srgbClr val="00B0F0"/>
                  </a:solidFill>
                </a:rPr>
                <a:t>Đúng</a:t>
              </a:r>
              <a:endParaRPr lang="en-US" sz="5400" b="1" dirty="0">
                <a:ln w="22225">
                  <a:solidFill>
                    <a:schemeClr val="bg1"/>
                  </a:solidFill>
                  <a:prstDash val="solid"/>
                </a:ln>
                <a:solidFill>
                  <a:srgbClr val="00B0F0"/>
                </a:solidFill>
              </a:endParaRPr>
            </a:p>
          </p:txBody>
        </p:sp>
      </p:grpSp>
      <p:grpSp>
        <p:nvGrpSpPr>
          <p:cNvPr id="48" name="Group 47">
            <a:extLst>
              <a:ext uri="{FF2B5EF4-FFF2-40B4-BE49-F238E27FC236}">
                <a16:creationId xmlns:a16="http://schemas.microsoft.com/office/drawing/2014/main" id="{E33584DA-6E2F-1D40-88DA-27B496A77A99}"/>
              </a:ext>
            </a:extLst>
          </p:cNvPr>
          <p:cNvGrpSpPr/>
          <p:nvPr/>
        </p:nvGrpSpPr>
        <p:grpSpPr>
          <a:xfrm>
            <a:off x="1940505" y="2484094"/>
            <a:ext cx="10060259" cy="7599035"/>
            <a:chOff x="2346939" y="2190998"/>
            <a:chExt cx="10060259" cy="7599035"/>
          </a:xfrm>
        </p:grpSpPr>
        <p:sp>
          <p:nvSpPr>
            <p:cNvPr id="68" name="Folded Corner 67">
              <a:extLst>
                <a:ext uri="{FF2B5EF4-FFF2-40B4-BE49-F238E27FC236}">
                  <a16:creationId xmlns:a16="http://schemas.microsoft.com/office/drawing/2014/main" id="{24910E3B-9BC9-D449-8270-B77947A36FB2}"/>
                </a:ext>
              </a:extLst>
            </p:cNvPr>
            <p:cNvSpPr/>
            <p:nvPr/>
          </p:nvSpPr>
          <p:spPr>
            <a:xfrm>
              <a:off x="2346939" y="2190998"/>
              <a:ext cx="10060259" cy="7599035"/>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9009152" y="8244097"/>
              <a:ext cx="2875605" cy="1520955"/>
            </a:xfrm>
            <a:prstGeom prst="stripedRightArrow">
              <a:avLst/>
            </a:prstGeom>
            <a:solidFill>
              <a:schemeClr val="tx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83" name="Freeform 82">
              <a:extLst>
                <a:ext uri="{FF2B5EF4-FFF2-40B4-BE49-F238E27FC236}">
                  <a16:creationId xmlns:a16="http://schemas.microsoft.com/office/drawing/2014/main" id="{9B33FFEC-BC93-744B-9FBB-D0276CB71C92}"/>
                </a:ext>
              </a:extLst>
            </p:cNvPr>
            <p:cNvSpPr/>
            <p:nvPr/>
          </p:nvSpPr>
          <p:spPr>
            <a:xfrm>
              <a:off x="3915741" y="2891191"/>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29" name="Freeform 28">
              <a:extLst>
                <a:ext uri="{FF2B5EF4-FFF2-40B4-BE49-F238E27FC236}">
                  <a16:creationId xmlns:a16="http://schemas.microsoft.com/office/drawing/2014/main" id="{A2E695A3-79ED-1D4F-A2E3-7B2633EEEBB8}"/>
                </a:ext>
              </a:extLst>
            </p:cNvPr>
            <p:cNvSpPr/>
            <p:nvPr/>
          </p:nvSpPr>
          <p:spPr>
            <a:xfrm>
              <a:off x="3812118" y="2838510"/>
              <a:ext cx="6413917" cy="2295280"/>
            </a:xfrm>
            <a:custGeom>
              <a:avLst/>
              <a:gdLst>
                <a:gd name="connsiteX0" fmla="*/ 0 w 5810864"/>
                <a:gd name="connsiteY0" fmla="*/ 766917 h 1976284"/>
                <a:gd name="connsiteX1" fmla="*/ 0 w 5810864"/>
                <a:gd name="connsiteY1" fmla="*/ 766917 h 1976284"/>
                <a:gd name="connsiteX2" fmla="*/ 29497 w 5810864"/>
                <a:gd name="connsiteY2" fmla="*/ 501446 h 1976284"/>
                <a:gd name="connsiteX3" fmla="*/ 530942 w 5810864"/>
                <a:gd name="connsiteY3" fmla="*/ 29497 h 1976284"/>
                <a:gd name="connsiteX4" fmla="*/ 825909 w 5810864"/>
                <a:gd name="connsiteY4" fmla="*/ 0 h 1976284"/>
                <a:gd name="connsiteX5" fmla="*/ 973393 w 5810864"/>
                <a:gd name="connsiteY5" fmla="*/ 58994 h 1976284"/>
                <a:gd name="connsiteX6" fmla="*/ 1091380 w 5810864"/>
                <a:gd name="connsiteY6" fmla="*/ 88491 h 1976284"/>
                <a:gd name="connsiteX7" fmla="*/ 1179871 w 5810864"/>
                <a:gd name="connsiteY7" fmla="*/ 117988 h 1976284"/>
                <a:gd name="connsiteX8" fmla="*/ 1710813 w 5810864"/>
                <a:gd name="connsiteY8" fmla="*/ 29497 h 1976284"/>
                <a:gd name="connsiteX9" fmla="*/ 1828800 w 5810864"/>
                <a:gd name="connsiteY9" fmla="*/ 0 h 1976284"/>
                <a:gd name="connsiteX10" fmla="*/ 2035277 w 5810864"/>
                <a:gd name="connsiteY10" fmla="*/ 29497 h 1976284"/>
                <a:gd name="connsiteX11" fmla="*/ 2182761 w 5810864"/>
                <a:gd name="connsiteY11" fmla="*/ 58994 h 1976284"/>
                <a:gd name="connsiteX12" fmla="*/ 2979174 w 5810864"/>
                <a:gd name="connsiteY12" fmla="*/ 117988 h 1976284"/>
                <a:gd name="connsiteX13" fmla="*/ 3067664 w 5810864"/>
                <a:gd name="connsiteY13" fmla="*/ 147484 h 1976284"/>
                <a:gd name="connsiteX14" fmla="*/ 3598606 w 5810864"/>
                <a:gd name="connsiteY14" fmla="*/ 58994 h 1976284"/>
                <a:gd name="connsiteX15" fmla="*/ 3864077 w 5810864"/>
                <a:gd name="connsiteY15" fmla="*/ 176981 h 1976284"/>
                <a:gd name="connsiteX16" fmla="*/ 4925961 w 5810864"/>
                <a:gd name="connsiteY16" fmla="*/ 147484 h 1976284"/>
                <a:gd name="connsiteX17" fmla="*/ 5132438 w 5810864"/>
                <a:gd name="connsiteY17" fmla="*/ 88491 h 1976284"/>
                <a:gd name="connsiteX18" fmla="*/ 5515897 w 5810864"/>
                <a:gd name="connsiteY18" fmla="*/ 206478 h 1976284"/>
                <a:gd name="connsiteX19" fmla="*/ 5722374 w 5810864"/>
                <a:gd name="connsiteY19" fmla="*/ 501446 h 1976284"/>
                <a:gd name="connsiteX20" fmla="*/ 5781368 w 5810864"/>
                <a:gd name="connsiteY20" fmla="*/ 855407 h 1976284"/>
                <a:gd name="connsiteX21" fmla="*/ 5810864 w 5810864"/>
                <a:gd name="connsiteY21" fmla="*/ 943897 h 1976284"/>
                <a:gd name="connsiteX22" fmla="*/ 5722374 w 5810864"/>
                <a:gd name="connsiteY22" fmla="*/ 1297858 h 1976284"/>
                <a:gd name="connsiteX23" fmla="*/ 5545393 w 5810864"/>
                <a:gd name="connsiteY23" fmla="*/ 1356852 h 1976284"/>
                <a:gd name="connsiteX24" fmla="*/ 5220929 w 5810864"/>
                <a:gd name="connsiteY24" fmla="*/ 1445342 h 1976284"/>
                <a:gd name="connsiteX25" fmla="*/ 5102942 w 5810864"/>
                <a:gd name="connsiteY25" fmla="*/ 1504336 h 1976284"/>
                <a:gd name="connsiteX26" fmla="*/ 5014451 w 5810864"/>
                <a:gd name="connsiteY26" fmla="*/ 1622323 h 1976284"/>
                <a:gd name="connsiteX27" fmla="*/ 4955458 w 5810864"/>
                <a:gd name="connsiteY27" fmla="*/ 1740310 h 1976284"/>
                <a:gd name="connsiteX28" fmla="*/ 4572000 w 5810864"/>
                <a:gd name="connsiteY28" fmla="*/ 1858297 h 1976284"/>
                <a:gd name="connsiteX29" fmla="*/ 3746090 w 5810864"/>
                <a:gd name="connsiteY29" fmla="*/ 1828800 h 1976284"/>
                <a:gd name="connsiteX30" fmla="*/ 3451122 w 5810864"/>
                <a:gd name="connsiteY30" fmla="*/ 1740310 h 1976284"/>
                <a:gd name="connsiteX31" fmla="*/ 3392129 w 5810864"/>
                <a:gd name="connsiteY31" fmla="*/ 1887794 h 1976284"/>
                <a:gd name="connsiteX32" fmla="*/ 3303638 w 5810864"/>
                <a:gd name="connsiteY32" fmla="*/ 1976284 h 1976284"/>
                <a:gd name="connsiteX33" fmla="*/ 2831690 w 5810864"/>
                <a:gd name="connsiteY33" fmla="*/ 1917291 h 1976284"/>
                <a:gd name="connsiteX34" fmla="*/ 2536722 w 5810864"/>
                <a:gd name="connsiteY34" fmla="*/ 1828800 h 1976284"/>
                <a:gd name="connsiteX35" fmla="*/ 2035277 w 5810864"/>
                <a:gd name="connsiteY35" fmla="*/ 1769807 h 1976284"/>
                <a:gd name="connsiteX36" fmla="*/ 1710813 w 5810864"/>
                <a:gd name="connsiteY36" fmla="*/ 1533833 h 1976284"/>
                <a:gd name="connsiteX37" fmla="*/ 1563329 w 5810864"/>
                <a:gd name="connsiteY37" fmla="*/ 1504336 h 1976284"/>
                <a:gd name="connsiteX38" fmla="*/ 1179871 w 5810864"/>
                <a:gd name="connsiteY38" fmla="*/ 1622323 h 1976284"/>
                <a:gd name="connsiteX39" fmla="*/ 678426 w 5810864"/>
                <a:gd name="connsiteY39" fmla="*/ 1474839 h 1976284"/>
                <a:gd name="connsiteX40" fmla="*/ 501445 w 5810864"/>
                <a:gd name="connsiteY40" fmla="*/ 1415846 h 1976284"/>
                <a:gd name="connsiteX41" fmla="*/ 383458 w 5810864"/>
                <a:gd name="connsiteY41" fmla="*/ 1386349 h 1976284"/>
                <a:gd name="connsiteX42" fmla="*/ 147484 w 5810864"/>
                <a:gd name="connsiteY42" fmla="*/ 1268362 h 1976284"/>
                <a:gd name="connsiteX43" fmla="*/ 117987 w 5810864"/>
                <a:gd name="connsiteY43" fmla="*/ 1179871 h 1976284"/>
                <a:gd name="connsiteX44" fmla="*/ 147484 w 5810864"/>
                <a:gd name="connsiteY44" fmla="*/ 943897 h 1976284"/>
                <a:gd name="connsiteX45" fmla="*/ 58993 w 5810864"/>
                <a:gd name="connsiteY45" fmla="*/ 884904 h 1976284"/>
                <a:gd name="connsiteX46" fmla="*/ 0 w 5810864"/>
                <a:gd name="connsiteY46" fmla="*/ 766917 h 197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10864" h="1976284">
                  <a:moveTo>
                    <a:pt x="0" y="766917"/>
                  </a:moveTo>
                  <a:lnTo>
                    <a:pt x="0" y="766917"/>
                  </a:lnTo>
                  <a:cubicBezTo>
                    <a:pt x="9832" y="678427"/>
                    <a:pt x="-8618" y="581910"/>
                    <a:pt x="29497" y="501446"/>
                  </a:cubicBezTo>
                  <a:cubicBezTo>
                    <a:pt x="107461" y="336855"/>
                    <a:pt x="350281" y="96057"/>
                    <a:pt x="530942" y="29497"/>
                  </a:cubicBezTo>
                  <a:cubicBezTo>
                    <a:pt x="623662" y="-4663"/>
                    <a:pt x="727587" y="9832"/>
                    <a:pt x="825909" y="0"/>
                  </a:cubicBezTo>
                  <a:cubicBezTo>
                    <a:pt x="875070" y="19665"/>
                    <a:pt x="923162" y="42250"/>
                    <a:pt x="973393" y="58994"/>
                  </a:cubicBezTo>
                  <a:cubicBezTo>
                    <a:pt x="1011852" y="71814"/>
                    <a:pt x="1052400" y="77354"/>
                    <a:pt x="1091380" y="88491"/>
                  </a:cubicBezTo>
                  <a:cubicBezTo>
                    <a:pt x="1121276" y="97033"/>
                    <a:pt x="1150374" y="108156"/>
                    <a:pt x="1179871" y="117988"/>
                  </a:cubicBezTo>
                  <a:cubicBezTo>
                    <a:pt x="1555514" y="80423"/>
                    <a:pt x="1378976" y="112457"/>
                    <a:pt x="1710813" y="29497"/>
                  </a:cubicBezTo>
                  <a:lnTo>
                    <a:pt x="1828800" y="0"/>
                  </a:lnTo>
                  <a:cubicBezTo>
                    <a:pt x="1897626" y="9832"/>
                    <a:pt x="1966699" y="18067"/>
                    <a:pt x="2035277" y="29497"/>
                  </a:cubicBezTo>
                  <a:cubicBezTo>
                    <a:pt x="2084730" y="37739"/>
                    <a:pt x="2132845" y="54314"/>
                    <a:pt x="2182761" y="58994"/>
                  </a:cubicBezTo>
                  <a:cubicBezTo>
                    <a:pt x="2447797" y="83841"/>
                    <a:pt x="2979174" y="117988"/>
                    <a:pt x="2979174" y="117988"/>
                  </a:cubicBezTo>
                  <a:cubicBezTo>
                    <a:pt x="3008671" y="127820"/>
                    <a:pt x="3036712" y="150432"/>
                    <a:pt x="3067664" y="147484"/>
                  </a:cubicBezTo>
                  <a:cubicBezTo>
                    <a:pt x="3246278" y="130473"/>
                    <a:pt x="3598606" y="58994"/>
                    <a:pt x="3598606" y="58994"/>
                  </a:cubicBezTo>
                  <a:cubicBezTo>
                    <a:pt x="3687096" y="98323"/>
                    <a:pt x="3770653" y="151502"/>
                    <a:pt x="3864077" y="176981"/>
                  </a:cubicBezTo>
                  <a:cubicBezTo>
                    <a:pt x="4293406" y="294071"/>
                    <a:pt x="4435903" y="211405"/>
                    <a:pt x="4925961" y="147484"/>
                  </a:cubicBezTo>
                  <a:cubicBezTo>
                    <a:pt x="4994787" y="127820"/>
                    <a:pt x="5060858" y="88491"/>
                    <a:pt x="5132438" y="88491"/>
                  </a:cubicBezTo>
                  <a:cubicBezTo>
                    <a:pt x="5363250" y="88491"/>
                    <a:pt x="5378950" y="115180"/>
                    <a:pt x="5515897" y="206478"/>
                  </a:cubicBezTo>
                  <a:cubicBezTo>
                    <a:pt x="5661154" y="424363"/>
                    <a:pt x="5591344" y="326737"/>
                    <a:pt x="5722374" y="501446"/>
                  </a:cubicBezTo>
                  <a:cubicBezTo>
                    <a:pt x="5739024" y="617996"/>
                    <a:pt x="5752613" y="740386"/>
                    <a:pt x="5781368" y="855407"/>
                  </a:cubicBezTo>
                  <a:cubicBezTo>
                    <a:pt x="5788909" y="885571"/>
                    <a:pt x="5801032" y="914400"/>
                    <a:pt x="5810864" y="943897"/>
                  </a:cubicBezTo>
                  <a:cubicBezTo>
                    <a:pt x="5781367" y="1061884"/>
                    <a:pt x="5837751" y="1259399"/>
                    <a:pt x="5722374" y="1297858"/>
                  </a:cubicBezTo>
                  <a:cubicBezTo>
                    <a:pt x="5663380" y="1317523"/>
                    <a:pt x="5605051" y="1339306"/>
                    <a:pt x="5545393" y="1356852"/>
                  </a:cubicBezTo>
                  <a:cubicBezTo>
                    <a:pt x="5437844" y="1388484"/>
                    <a:pt x="5327281" y="1409891"/>
                    <a:pt x="5220929" y="1445342"/>
                  </a:cubicBezTo>
                  <a:cubicBezTo>
                    <a:pt x="5179214" y="1459247"/>
                    <a:pt x="5142271" y="1484671"/>
                    <a:pt x="5102942" y="1504336"/>
                  </a:cubicBezTo>
                  <a:cubicBezTo>
                    <a:pt x="5073445" y="1543665"/>
                    <a:pt x="5040507" y="1580634"/>
                    <a:pt x="5014451" y="1622323"/>
                  </a:cubicBezTo>
                  <a:cubicBezTo>
                    <a:pt x="4991146" y="1659610"/>
                    <a:pt x="4994256" y="1719618"/>
                    <a:pt x="4955458" y="1740310"/>
                  </a:cubicBezTo>
                  <a:cubicBezTo>
                    <a:pt x="4837458" y="1803243"/>
                    <a:pt x="4699819" y="1818968"/>
                    <a:pt x="4572000" y="1858297"/>
                  </a:cubicBezTo>
                  <a:cubicBezTo>
                    <a:pt x="4296697" y="1848465"/>
                    <a:pt x="4020055" y="1857638"/>
                    <a:pt x="3746090" y="1828800"/>
                  </a:cubicBezTo>
                  <a:cubicBezTo>
                    <a:pt x="3644002" y="1818054"/>
                    <a:pt x="3552377" y="1723434"/>
                    <a:pt x="3451122" y="1740310"/>
                  </a:cubicBezTo>
                  <a:cubicBezTo>
                    <a:pt x="3398894" y="1749015"/>
                    <a:pt x="3420192" y="1842894"/>
                    <a:pt x="3392129" y="1887794"/>
                  </a:cubicBezTo>
                  <a:cubicBezTo>
                    <a:pt x="3370020" y="1923168"/>
                    <a:pt x="3333135" y="1946787"/>
                    <a:pt x="3303638" y="1976284"/>
                  </a:cubicBezTo>
                  <a:cubicBezTo>
                    <a:pt x="3146322" y="1956620"/>
                    <a:pt x="2987378" y="1947231"/>
                    <a:pt x="2831690" y="1917291"/>
                  </a:cubicBezTo>
                  <a:cubicBezTo>
                    <a:pt x="2730885" y="1897905"/>
                    <a:pt x="2637658" y="1847492"/>
                    <a:pt x="2536722" y="1828800"/>
                  </a:cubicBezTo>
                  <a:cubicBezTo>
                    <a:pt x="2371235" y="1798154"/>
                    <a:pt x="2202425" y="1789471"/>
                    <a:pt x="2035277" y="1769807"/>
                  </a:cubicBezTo>
                  <a:cubicBezTo>
                    <a:pt x="1927122" y="1691149"/>
                    <a:pt x="1827371" y="1599397"/>
                    <a:pt x="1710813" y="1533833"/>
                  </a:cubicBezTo>
                  <a:cubicBezTo>
                    <a:pt x="1667117" y="1509254"/>
                    <a:pt x="1613316" y="1500491"/>
                    <a:pt x="1563329" y="1504336"/>
                  </a:cubicBezTo>
                  <a:cubicBezTo>
                    <a:pt x="1429918" y="1514598"/>
                    <a:pt x="1302110" y="1573427"/>
                    <a:pt x="1179871" y="1622323"/>
                  </a:cubicBezTo>
                  <a:cubicBezTo>
                    <a:pt x="1012723" y="1573162"/>
                    <a:pt x="843713" y="1529934"/>
                    <a:pt x="678426" y="1474839"/>
                  </a:cubicBezTo>
                  <a:cubicBezTo>
                    <a:pt x="619432" y="1455175"/>
                    <a:pt x="561007" y="1433715"/>
                    <a:pt x="501445" y="1415846"/>
                  </a:cubicBezTo>
                  <a:cubicBezTo>
                    <a:pt x="462615" y="1404197"/>
                    <a:pt x="420879" y="1401941"/>
                    <a:pt x="383458" y="1386349"/>
                  </a:cubicBezTo>
                  <a:cubicBezTo>
                    <a:pt x="302280" y="1352525"/>
                    <a:pt x="226142" y="1307691"/>
                    <a:pt x="147484" y="1268362"/>
                  </a:cubicBezTo>
                  <a:cubicBezTo>
                    <a:pt x="137652" y="1238865"/>
                    <a:pt x="113590" y="1210651"/>
                    <a:pt x="117987" y="1179871"/>
                  </a:cubicBezTo>
                  <a:cubicBezTo>
                    <a:pt x="136931" y="1047261"/>
                    <a:pt x="241283" y="1084594"/>
                    <a:pt x="147484" y="943897"/>
                  </a:cubicBezTo>
                  <a:cubicBezTo>
                    <a:pt x="127819" y="914400"/>
                    <a:pt x="88490" y="904568"/>
                    <a:pt x="58993" y="884904"/>
                  </a:cubicBezTo>
                  <a:lnTo>
                    <a:pt x="0" y="766917"/>
                  </a:lnTo>
                  <a:close/>
                </a:path>
              </a:pathLst>
            </a:custGeom>
            <a:blipFill>
              <a:blip r:embed="rId3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6099DB41-594A-8843-855F-72F7FC44911F}"/>
                </a:ext>
              </a:extLst>
            </p:cNvPr>
            <p:cNvSpPr txBox="1"/>
            <p:nvPr/>
          </p:nvSpPr>
          <p:spPr>
            <a:xfrm>
              <a:off x="5109681" y="2679834"/>
              <a:ext cx="5037371" cy="2215991"/>
            </a:xfrm>
            <a:prstGeom prst="rect">
              <a:avLst/>
            </a:prstGeom>
            <a:noFill/>
          </p:spPr>
          <p:txBody>
            <a:bodyPr wrap="square" rtlCol="0">
              <a:spAutoFit/>
            </a:bodyPr>
            <a:lstStyle/>
            <a:p>
              <a:r>
                <a:rPr lang="en-US" sz="13800" b="1" dirty="0" err="1">
                  <a:ln w="22225">
                    <a:solidFill>
                      <a:schemeClr val="accent2"/>
                    </a:solidFill>
                    <a:prstDash val="solid"/>
                  </a:ln>
                  <a:solidFill>
                    <a:schemeClr val="accent2">
                      <a:lumMod val="40000"/>
                      <a:lumOff val="60000"/>
                    </a:schemeClr>
                  </a:solidFill>
                </a:rPr>
                <a:t>Đúng</a:t>
              </a:r>
              <a:endParaRPr lang="en-US" sz="13800" b="1" dirty="0">
                <a:ln w="22225">
                  <a:solidFill>
                    <a:schemeClr val="accent2"/>
                  </a:solidFill>
                  <a:prstDash val="solid"/>
                </a:ln>
                <a:solidFill>
                  <a:schemeClr val="accent2">
                    <a:lumMod val="40000"/>
                    <a:lumOff val="60000"/>
                  </a:schemeClr>
                </a:solidFill>
              </a:endParaRPr>
            </a:p>
          </p:txBody>
        </p:sp>
        <p:sp>
          <p:nvSpPr>
            <p:cNvPr id="42" name="TextBox 41">
              <a:extLst>
                <a:ext uri="{FF2B5EF4-FFF2-40B4-BE49-F238E27FC236}">
                  <a16:creationId xmlns:a16="http://schemas.microsoft.com/office/drawing/2014/main" id="{D5CA9E05-76CD-D142-98DD-AFAAD93AFBD5}"/>
                </a:ext>
              </a:extLst>
            </p:cNvPr>
            <p:cNvSpPr txBox="1"/>
            <p:nvPr/>
          </p:nvSpPr>
          <p:spPr>
            <a:xfrm>
              <a:off x="2847253" y="5260241"/>
              <a:ext cx="9140229" cy="584775"/>
            </a:xfrm>
            <a:prstGeom prst="rect">
              <a:avLst/>
            </a:prstGeom>
            <a:noFill/>
          </p:spPr>
          <p:txBody>
            <a:bodyPr wrap="square" rtlCol="0">
              <a:spAutoFit/>
            </a:bodyPr>
            <a:lstStyle/>
            <a:p>
              <a:pPr fontAlgn="base"/>
              <a:endParaRPr lang="vi-VN" sz="3200" dirty="0"/>
            </a:p>
          </p:txBody>
        </p:sp>
      </p:grpSp>
    </p:spTree>
    <p:extLst>
      <p:ext uri="{BB962C8B-B14F-4D97-AF65-F5344CB8AC3E}">
        <p14:creationId xmlns:p14="http://schemas.microsoft.com/office/powerpoint/2010/main" val="5072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par>
                                <p:cTn id="11" presetID="8" presetClass="emph" presetSubtype="0" repeatCount="indefinite" fill="hold" nodeType="withEffect">
                                  <p:stCondLst>
                                    <p:cond delay="0"/>
                                  </p:stCondLst>
                                  <p:childTnLst>
                                    <p:animRot by="21600000">
                                      <p:cBhvr>
                                        <p:cTn id="12" dur="5000" fill="hold"/>
                                        <p:tgtEl>
                                          <p:spTgt spid="33"/>
                                        </p:tgtEl>
                                        <p:attrNameLst>
                                          <p:attrName>r</p:attrName>
                                        </p:attrNameLst>
                                      </p:cBhvr>
                                    </p:animRo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anim calcmode="lin" valueType="num">
                                      <p:cBhvr>
                                        <p:cTn id="17"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2"/>
                                        </p:tgtEl>
                                      </p:cBhvr>
                                    </p:animEffect>
                                  </p:childTnLst>
                                </p:cTn>
                              </p:par>
                            </p:childTnLst>
                          </p:cTn>
                        </p:par>
                        <p:par>
                          <p:cTn id="20" fill="hold">
                            <p:stCondLst>
                              <p:cond delay="14000"/>
                            </p:stCondLst>
                            <p:childTnLst>
                              <p:par>
                                <p:cTn id="21" presetID="16" presetClass="entr" presetSubtype="42"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arn(outHorizontal)">
                                      <p:cBhvr>
                                        <p:cTn id="23" dur="500"/>
                                        <p:tgtEl>
                                          <p:spTgt spid="64"/>
                                        </p:tgtEl>
                                      </p:cBhvr>
                                    </p:animEffect>
                                  </p:childTnLst>
                                </p:cTn>
                              </p:par>
                              <p:par>
                                <p:cTn id="24" presetID="16" presetClass="entr" presetSubtype="42"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arn(outHorizontal)">
                                      <p:cBhvr>
                                        <p:cTn id="26" dur="500"/>
                                        <p:tgtEl>
                                          <p:spTgt spid="61"/>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arn(outHorizontal)">
                                      <p:cBhvr>
                                        <p:cTn id="29" dur="500"/>
                                        <p:tgtEl>
                                          <p:spTgt spid="59"/>
                                        </p:tgtEl>
                                      </p:cBhvr>
                                    </p:animEffect>
                                  </p:childTnLst>
                                </p:cTn>
                              </p:par>
                            </p:childTnLst>
                          </p:cTn>
                        </p:par>
                        <p:par>
                          <p:cTn id="30" fill="hold">
                            <p:stCondLst>
                              <p:cond delay="14500"/>
                            </p:stCondLst>
                            <p:childTnLst>
                              <p:par>
                                <p:cTn id="31" presetID="14" presetClass="entr" presetSubtype="10" fill="hold" nodeType="afterEffect">
                                  <p:stCondLst>
                                    <p:cond delay="1000"/>
                                  </p:stCondLst>
                                  <p:childTnLst>
                                    <p:set>
                                      <p:cBhvr>
                                        <p:cTn id="32" dur="1" fill="hold">
                                          <p:stCondLst>
                                            <p:cond delay="0"/>
                                          </p:stCondLst>
                                        </p:cTn>
                                        <p:tgtEl>
                                          <p:spTgt spid="108"/>
                                        </p:tgtEl>
                                        <p:attrNameLst>
                                          <p:attrName>style.visibility</p:attrName>
                                        </p:attrNameLst>
                                      </p:cBhvr>
                                      <p:to>
                                        <p:strVal val="visible"/>
                                      </p:to>
                                    </p:set>
                                    <p:animEffect transition="in" filter="randombar(horizontal)">
                                      <p:cBhvr>
                                        <p:cTn id="33" dur="500"/>
                                        <p:tgtEl>
                                          <p:spTgt spid="108"/>
                                        </p:tgtEl>
                                      </p:cBhvr>
                                    </p:animEffect>
                                  </p:childTnLst>
                                </p:cTn>
                              </p:par>
                              <p:par>
                                <p:cTn id="34" presetID="14" presetClass="entr" presetSubtype="10"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randombar(horizontal)">
                                      <p:cBhvr>
                                        <p:cTn id="36" dur="500"/>
                                        <p:tgtEl>
                                          <p:spTgt spid="10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nodeType="withEffect">
                                  <p:stCondLst>
                                    <p:cond delay="100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1" nodeType="withEffect">
                                  <p:stCondLst>
                                    <p:cond delay="1000"/>
                                  </p:stCondLst>
                                  <p:childTnLst>
                                    <p:set>
                                      <p:cBhvr>
                                        <p:cTn id="44" dur="1" fill="hold">
                                          <p:stCondLst>
                                            <p:cond delay="0"/>
                                          </p:stCondLst>
                                        </p:cTn>
                                        <p:tgtEl>
                                          <p:spTgt spid="63"/>
                                        </p:tgtEl>
                                        <p:attrNameLst>
                                          <p:attrName>style.visibility</p:attrName>
                                        </p:attrNameLst>
                                      </p:cBhvr>
                                      <p:to>
                                        <p:strVal val="visible"/>
                                      </p:to>
                                    </p:set>
                                    <p:animEffect transition="in" filter="randombar(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3"/>
                                        </p:tgtEl>
                                      </p:cBhvr>
                                    </p:animEffect>
                                    <p:set>
                                      <p:cBhvr>
                                        <p:cTn id="50" dur="1" fill="hold">
                                          <p:stCondLst>
                                            <p:cond delay="499"/>
                                          </p:stCondLst>
                                        </p:cTn>
                                        <p:tgtEl>
                                          <p:spTgt spid="63"/>
                                        </p:tgtEl>
                                        <p:attrNameLst>
                                          <p:attrName>style.visibility</p:attrName>
                                        </p:attrNameLst>
                                      </p:cBhvr>
                                      <p:to>
                                        <p:strVal val="hidden"/>
                                      </p:to>
                                    </p:set>
                                  </p:childTnLst>
                                </p:cTn>
                              </p:par>
                              <p:par>
                                <p:cTn id="51" presetID="8" presetClass="emph" presetSubtype="0" repeatCount="10000" fill="hold" nodeType="withEffect">
                                  <p:stCondLst>
                                    <p:cond delay="0"/>
                                  </p:stCondLst>
                                  <p:childTnLst>
                                    <p:animRot by="21600000">
                                      <p:cBhvr>
                                        <p:cTn id="52" dur="1000" fill="hold"/>
                                        <p:tgtEl>
                                          <p:spTgt spid="108"/>
                                        </p:tgtEl>
                                        <p:attrNameLst>
                                          <p:attrName>r</p:attrName>
                                        </p:attrNameLst>
                                      </p:cBhvr>
                                    </p:animRot>
                                  </p:childTnLst>
                                </p:cTn>
                              </p:par>
                              <p:par>
                                <p:cTn id="53" presetID="1" presetClass="mediacall" presetSubtype="0" fill="hold" nodeType="withEffect">
                                  <p:stCondLst>
                                    <p:cond delay="1000"/>
                                  </p:stCondLst>
                                  <p:childTnLst>
                                    <p:cmd type="call" cmd="playFrom(0.0)">
                                      <p:cBhvr>
                                        <p:cTn id="54" dur="13635" fill="hold"/>
                                        <p:tgtEl>
                                          <p:spTgt spid="44"/>
                                        </p:tgtEl>
                                      </p:cBhvr>
                                    </p:cmd>
                                  </p:childTnLst>
                                </p:cTn>
                              </p:par>
                              <p:par>
                                <p:cTn id="55" presetID="11" presetClass="entr" presetSubtype="0" fill="hold" grpId="0" nodeType="withEffect">
                                  <p:stCondLst>
                                    <p:cond delay="0"/>
                                  </p:stCondLst>
                                  <p:childTnLst>
                                    <p:set>
                                      <p:cBhvr>
                                        <p:cTn id="56" dur="1000">
                                          <p:stCondLst>
                                            <p:cond delay="0"/>
                                          </p:stCondLst>
                                        </p:cTn>
                                        <p:tgtEl>
                                          <p:spTgt spid="103"/>
                                        </p:tgtEl>
                                        <p:attrNameLst>
                                          <p:attrName>style.visibility</p:attrName>
                                        </p:attrNameLst>
                                      </p:cBhvr>
                                      <p:to>
                                        <p:strVal val="visible"/>
                                      </p:to>
                                    </p:set>
                                  </p:childTnLst>
                                </p:cTn>
                              </p:par>
                              <p:par>
                                <p:cTn id="57" presetID="11" presetClass="entr" presetSubtype="0" fill="hold" grpId="0" nodeType="withEffect">
                                  <p:stCondLst>
                                    <p:cond delay="1000"/>
                                  </p:stCondLst>
                                  <p:childTnLst>
                                    <p:set>
                                      <p:cBhvr>
                                        <p:cTn id="58" dur="1000">
                                          <p:stCondLst>
                                            <p:cond delay="0"/>
                                          </p:stCondLst>
                                        </p:cTn>
                                        <p:tgtEl>
                                          <p:spTgt spid="102"/>
                                        </p:tgtEl>
                                        <p:attrNameLst>
                                          <p:attrName>style.visibility</p:attrName>
                                        </p:attrNameLst>
                                      </p:cBhvr>
                                      <p:to>
                                        <p:strVal val="visible"/>
                                      </p:to>
                                    </p:set>
                                  </p:childTnLst>
                                </p:cTn>
                              </p:par>
                              <p:par>
                                <p:cTn id="59" presetID="11" presetClass="entr" presetSubtype="0" fill="hold" grpId="0" nodeType="withEffect">
                                  <p:stCondLst>
                                    <p:cond delay="2000"/>
                                  </p:stCondLst>
                                  <p:childTnLst>
                                    <p:set>
                                      <p:cBhvr>
                                        <p:cTn id="60" dur="1000">
                                          <p:stCondLst>
                                            <p:cond delay="0"/>
                                          </p:stCondLst>
                                        </p:cTn>
                                        <p:tgtEl>
                                          <p:spTgt spid="97"/>
                                        </p:tgtEl>
                                        <p:attrNameLst>
                                          <p:attrName>style.visibility</p:attrName>
                                        </p:attrNameLst>
                                      </p:cBhvr>
                                      <p:to>
                                        <p:strVal val="visible"/>
                                      </p:to>
                                    </p:set>
                                  </p:childTnLst>
                                </p:cTn>
                              </p:par>
                              <p:par>
                                <p:cTn id="61" presetID="11" presetClass="entr" presetSubtype="0" fill="hold" grpId="0" nodeType="withEffect">
                                  <p:stCondLst>
                                    <p:cond delay="3000"/>
                                  </p:stCondLst>
                                  <p:childTnLst>
                                    <p:set>
                                      <p:cBhvr>
                                        <p:cTn id="62" dur="1000">
                                          <p:stCondLst>
                                            <p:cond delay="0"/>
                                          </p:stCondLst>
                                        </p:cTn>
                                        <p:tgtEl>
                                          <p:spTgt spid="96"/>
                                        </p:tgtEl>
                                        <p:attrNameLst>
                                          <p:attrName>style.visibility</p:attrName>
                                        </p:attrNameLst>
                                      </p:cBhvr>
                                      <p:to>
                                        <p:strVal val="visible"/>
                                      </p:to>
                                    </p:set>
                                  </p:childTnLst>
                                </p:cTn>
                              </p:par>
                              <p:par>
                                <p:cTn id="63" presetID="11" presetClass="entr" presetSubtype="0" fill="hold" grpId="0" nodeType="withEffect">
                                  <p:stCondLst>
                                    <p:cond delay="4000"/>
                                  </p:stCondLst>
                                  <p:childTnLst>
                                    <p:set>
                                      <p:cBhvr>
                                        <p:cTn id="64" dur="1000">
                                          <p:stCondLst>
                                            <p:cond delay="0"/>
                                          </p:stCondLst>
                                        </p:cTn>
                                        <p:tgtEl>
                                          <p:spTgt spid="95"/>
                                        </p:tgtEl>
                                        <p:attrNameLst>
                                          <p:attrName>style.visibility</p:attrName>
                                        </p:attrNameLst>
                                      </p:cBhvr>
                                      <p:to>
                                        <p:strVal val="visible"/>
                                      </p:to>
                                    </p:set>
                                  </p:childTnLst>
                                </p:cTn>
                              </p:par>
                              <p:par>
                                <p:cTn id="65" presetID="11" presetClass="entr" presetSubtype="0" fill="hold" grpId="0" nodeType="withEffect">
                                  <p:stCondLst>
                                    <p:cond delay="5000"/>
                                  </p:stCondLst>
                                  <p:childTnLst>
                                    <p:set>
                                      <p:cBhvr>
                                        <p:cTn id="66" dur="1000">
                                          <p:stCondLst>
                                            <p:cond delay="0"/>
                                          </p:stCondLst>
                                        </p:cTn>
                                        <p:tgtEl>
                                          <p:spTgt spid="94"/>
                                        </p:tgtEl>
                                        <p:attrNameLst>
                                          <p:attrName>style.visibility</p:attrName>
                                        </p:attrNameLst>
                                      </p:cBhvr>
                                      <p:to>
                                        <p:strVal val="visible"/>
                                      </p:to>
                                    </p:set>
                                  </p:childTnLst>
                                </p:cTn>
                              </p:par>
                              <p:par>
                                <p:cTn id="67" presetID="11" presetClass="entr" presetSubtype="0" fill="hold" grpId="0" nodeType="withEffect">
                                  <p:stCondLst>
                                    <p:cond delay="6000"/>
                                  </p:stCondLst>
                                  <p:childTnLst>
                                    <p:set>
                                      <p:cBhvr>
                                        <p:cTn id="68" dur="1000">
                                          <p:stCondLst>
                                            <p:cond delay="0"/>
                                          </p:stCondLst>
                                        </p:cTn>
                                        <p:tgtEl>
                                          <p:spTgt spid="93"/>
                                        </p:tgtEl>
                                        <p:attrNameLst>
                                          <p:attrName>style.visibility</p:attrName>
                                        </p:attrNameLst>
                                      </p:cBhvr>
                                      <p:to>
                                        <p:strVal val="visible"/>
                                      </p:to>
                                    </p:set>
                                  </p:childTnLst>
                                </p:cTn>
                              </p:par>
                              <p:par>
                                <p:cTn id="69" presetID="11" presetClass="entr" presetSubtype="0" fill="hold" grpId="0" nodeType="withEffect">
                                  <p:stCondLst>
                                    <p:cond delay="7000"/>
                                  </p:stCondLst>
                                  <p:childTnLst>
                                    <p:set>
                                      <p:cBhvr>
                                        <p:cTn id="70" dur="1000">
                                          <p:stCondLst>
                                            <p:cond delay="0"/>
                                          </p:stCondLst>
                                        </p:cTn>
                                        <p:tgtEl>
                                          <p:spTgt spid="92"/>
                                        </p:tgtEl>
                                        <p:attrNameLst>
                                          <p:attrName>style.visibility</p:attrName>
                                        </p:attrNameLst>
                                      </p:cBhvr>
                                      <p:to>
                                        <p:strVal val="visible"/>
                                      </p:to>
                                    </p:set>
                                  </p:childTnLst>
                                </p:cTn>
                              </p:par>
                              <p:par>
                                <p:cTn id="71" presetID="11" presetClass="entr" presetSubtype="0" fill="hold" grpId="0" nodeType="withEffect">
                                  <p:stCondLst>
                                    <p:cond delay="8000"/>
                                  </p:stCondLst>
                                  <p:childTnLst>
                                    <p:set>
                                      <p:cBhvr>
                                        <p:cTn id="72" dur="1000">
                                          <p:stCondLst>
                                            <p:cond delay="0"/>
                                          </p:stCondLst>
                                        </p:cTn>
                                        <p:tgtEl>
                                          <p:spTgt spid="91"/>
                                        </p:tgtEl>
                                        <p:attrNameLst>
                                          <p:attrName>style.visibility</p:attrName>
                                        </p:attrNameLst>
                                      </p:cBhvr>
                                      <p:to>
                                        <p:strVal val="visible"/>
                                      </p:to>
                                    </p:set>
                                  </p:childTnLst>
                                </p:cTn>
                              </p:par>
                              <p:par>
                                <p:cTn id="73" presetID="11" presetClass="entr" presetSubtype="0" fill="hold" grpId="0" nodeType="withEffect">
                                  <p:stCondLst>
                                    <p:cond delay="9000"/>
                                  </p:stCondLst>
                                  <p:childTnLst>
                                    <p:set>
                                      <p:cBhvr>
                                        <p:cTn id="74" dur="1000">
                                          <p:stCondLst>
                                            <p:cond delay="0"/>
                                          </p:stCondLst>
                                        </p:cTn>
                                        <p:tgtEl>
                                          <p:spTgt spid="89"/>
                                        </p:tgtEl>
                                        <p:attrNameLst>
                                          <p:attrName>style.visibility</p:attrName>
                                        </p:attrNameLst>
                                      </p:cBhvr>
                                      <p:to>
                                        <p:strVal val="visible"/>
                                      </p:to>
                                    </p:set>
                                  </p:childTnLst>
                                </p:cTn>
                              </p:par>
                              <p:par>
                                <p:cTn id="75" presetID="10" presetClass="entr" presetSubtype="0" fill="hold" grpId="0" nodeType="withEffect">
                                  <p:stCondLst>
                                    <p:cond delay="100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79" restart="whenNotActive" fill="hold" evtFilter="cancelBubble" nodeType="interactiveSeq">
                <p:stCondLst>
                  <p:cond evt="onClick" delay="0">
                    <p:tgtEl>
                      <p:spTgt spid="61"/>
                    </p:tgtEl>
                  </p:cond>
                </p:stCondLst>
                <p:endSync evt="end" delay="0">
                  <p:rtn val="all"/>
                </p:endSync>
                <p:childTnLst>
                  <p:par>
                    <p:cTn id="80" fill="hold">
                      <p:stCondLst>
                        <p:cond delay="0"/>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strips(downLeft)">
                                      <p:cBhvr>
                                        <p:cTn id="84" dur="500"/>
                                        <p:tgtEl>
                                          <p:spTgt spid="48"/>
                                        </p:tgtEl>
                                      </p:cBhvr>
                                    </p:animEffect>
                                  </p:childTnLst>
                                  <p:subTnLst>
                                    <p:audio>
                                      <p:cMediaNode>
                                        <p:cTn display="0" masterRel="sameClick">
                                          <p:stCondLst>
                                            <p:cond evt="begin" delay="0">
                                              <p:tn val="82"/>
                                            </p:cond>
                                          </p:stCondLst>
                                          <p:endCondLst>
                                            <p:cond evt="onStopAudio" delay="0">
                                              <p:tgtEl>
                                                <p:sldTgt/>
                                              </p:tgtEl>
                                            </p:cond>
                                          </p:endCondLst>
                                        </p:cTn>
                                        <p:tgtEl>
                                          <p:sndTgt r:embed="rId5" name="applause.wav"/>
                                        </p:tgtEl>
                                      </p:cMediaNode>
                                    </p:audio>
                                  </p:subTnLst>
                                </p:cTn>
                              </p:par>
                              <p:par>
                                <p:cTn id="85" presetID="16" presetClass="entr" presetSubtype="42"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barn(outHorizontal)">
                                      <p:cBhvr>
                                        <p:cTn id="87" dur="500"/>
                                        <p:tgtEl>
                                          <p:spTgt spid="76"/>
                                        </p:tgtEl>
                                      </p:cBhvr>
                                    </p:animEffect>
                                  </p:childTnLst>
                                </p:cTn>
                              </p:par>
                            </p:childTnLst>
                          </p:cTn>
                        </p:par>
                      </p:childTnLst>
                    </p:cTn>
                  </p:par>
                </p:childTnLst>
              </p:cTn>
              <p:nextCondLst>
                <p:cond evt="onClick" delay="0">
                  <p:tgtEl>
                    <p:spTgt spid="61"/>
                  </p:tgtEl>
                </p:cond>
              </p:nextCondLst>
            </p:seq>
            <p:seq concurrent="1" nextAc="seek">
              <p:cTn id="88" restart="whenNotActive" fill="hold" evtFilter="cancelBubble" nodeType="interactiveSeq">
                <p:stCondLst>
                  <p:cond evt="onClick" delay="0">
                    <p:tgtEl>
                      <p:spTgt spid="64"/>
                    </p:tgtEl>
                  </p:cond>
                </p:stCondLst>
                <p:endSync evt="end" delay="0">
                  <p:rtn val="all"/>
                </p:endSync>
                <p:childTnLst>
                  <p:par>
                    <p:cTn id="89" fill="hold">
                      <p:stCondLst>
                        <p:cond delay="0"/>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strips(downLeft)">
                                      <p:cBhvr>
                                        <p:cTn id="93" dur="500"/>
                                        <p:tgtEl>
                                          <p:spTgt spid="4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blinds(horizontal)">
                                      <p:cBhvr>
                                        <p:cTn id="98" dur="500"/>
                                        <p:tgtEl>
                                          <p:spTgt spid="76"/>
                                        </p:tgtEl>
                                      </p:cBhvr>
                                    </p:animEffect>
                                  </p:childTnLst>
                                </p:cTn>
                              </p:par>
                            </p:childTnLst>
                          </p:cTn>
                        </p:par>
                      </p:childTnLst>
                    </p:cTn>
                  </p:par>
                </p:childTnLst>
              </p:cTn>
              <p:nextCondLst>
                <p:cond evt="onClick" delay="0">
                  <p:tgtEl>
                    <p:spTgt spid="64"/>
                  </p:tgtEl>
                </p:cond>
              </p:nextCondLst>
            </p:seq>
            <p:seq concurrent="1" nextAc="seek">
              <p:cTn id="99" restart="whenNotActive" fill="hold" evtFilter="cancelBubble" nodeType="interactiveSeq">
                <p:stCondLst>
                  <p:cond evt="onClick" delay="0">
                    <p:tgtEl>
                      <p:spTgt spid="31"/>
                    </p:tgtEl>
                  </p:cond>
                </p:stCondLst>
                <p:endSync evt="end" delay="0">
                  <p:rtn val="all"/>
                </p:endSync>
                <p:childTnLst>
                  <p:par>
                    <p:cTn id="100" fill="hold">
                      <p:stCondLst>
                        <p:cond delay="0"/>
                      </p:stCondLst>
                      <p:childTnLst>
                        <p:par>
                          <p:cTn id="101" fill="hold">
                            <p:stCondLst>
                              <p:cond delay="0"/>
                            </p:stCondLst>
                            <p:childTnLst>
                              <p:par>
                                <p:cTn id="102" presetID="14" presetClass="exit" presetSubtype="10" fill="hold" nodeType="clickEffect">
                                  <p:stCondLst>
                                    <p:cond delay="0"/>
                                  </p:stCondLst>
                                  <p:childTnLst>
                                    <p:animEffect transition="out" filter="randombar(horizontal)">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19540" y="-4394252"/>
            <a:ext cx="10274531" cy="19218412"/>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a:off x="5965471" y="1161304"/>
            <a:ext cx="2579207" cy="813630"/>
          </a:xfrm>
          <a:custGeom>
            <a:avLst/>
            <a:gdLst/>
            <a:ahLst/>
            <a:cxnLst/>
            <a:rect l="l" t="t" r="r" b="b"/>
            <a:pathLst>
              <a:path w="2579207" h="813630">
                <a:moveTo>
                  <a:pt x="0" y="0"/>
                </a:moveTo>
                <a:lnTo>
                  <a:pt x="2579208" y="0"/>
                </a:lnTo>
                <a:lnTo>
                  <a:pt x="2579208" y="813630"/>
                </a:lnTo>
                <a:lnTo>
                  <a:pt x="0" y="813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 name="Freeform 4"/>
          <p:cNvSpPr/>
          <p:nvPr/>
        </p:nvSpPr>
        <p:spPr>
          <a:xfrm rot="536846">
            <a:off x="1125407" y="891723"/>
            <a:ext cx="1112922" cy="1330667"/>
          </a:xfrm>
          <a:custGeom>
            <a:avLst/>
            <a:gdLst/>
            <a:ahLst/>
            <a:cxnLst/>
            <a:rect l="l" t="t" r="r" b="b"/>
            <a:pathLst>
              <a:path w="1112922" h="1330667">
                <a:moveTo>
                  <a:pt x="0" y="0"/>
                </a:moveTo>
                <a:lnTo>
                  <a:pt x="1112922" y="0"/>
                </a:lnTo>
                <a:lnTo>
                  <a:pt x="1112922" y="1330667"/>
                </a:lnTo>
                <a:lnTo>
                  <a:pt x="0" y="13306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Freeform 5"/>
          <p:cNvSpPr/>
          <p:nvPr/>
        </p:nvSpPr>
        <p:spPr>
          <a:xfrm rot="-410389">
            <a:off x="112481" y="8278930"/>
            <a:ext cx="1168122" cy="1958741"/>
          </a:xfrm>
          <a:custGeom>
            <a:avLst/>
            <a:gdLst/>
            <a:ahLst/>
            <a:cxnLst/>
            <a:rect l="l" t="t" r="r" b="b"/>
            <a:pathLst>
              <a:path w="1168122" h="1958741">
                <a:moveTo>
                  <a:pt x="0" y="0"/>
                </a:moveTo>
                <a:lnTo>
                  <a:pt x="1168121" y="0"/>
                </a:lnTo>
                <a:lnTo>
                  <a:pt x="1168121" y="1958740"/>
                </a:lnTo>
                <a:lnTo>
                  <a:pt x="0" y="19587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 name="Freeform 6"/>
          <p:cNvSpPr/>
          <p:nvPr/>
        </p:nvSpPr>
        <p:spPr>
          <a:xfrm rot="-464438">
            <a:off x="8997241" y="7406902"/>
            <a:ext cx="1544082" cy="1747418"/>
          </a:xfrm>
          <a:custGeom>
            <a:avLst/>
            <a:gdLst/>
            <a:ahLst/>
            <a:cxnLst/>
            <a:rect l="l" t="t" r="r" b="b"/>
            <a:pathLst>
              <a:path w="1544082" h="1747418">
                <a:moveTo>
                  <a:pt x="0" y="0"/>
                </a:moveTo>
                <a:lnTo>
                  <a:pt x="1544082" y="0"/>
                </a:lnTo>
                <a:lnTo>
                  <a:pt x="1544082" y="1747417"/>
                </a:lnTo>
                <a:lnTo>
                  <a:pt x="0" y="17474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7" name="Group 7"/>
          <p:cNvGrpSpPr/>
          <p:nvPr/>
        </p:nvGrpSpPr>
        <p:grpSpPr>
          <a:xfrm>
            <a:off x="0" y="-362981"/>
            <a:ext cx="10927152" cy="2008292"/>
            <a:chOff x="0" y="0"/>
            <a:chExt cx="2877933" cy="528933"/>
          </a:xfrm>
        </p:grpSpPr>
        <p:sp>
          <p:nvSpPr>
            <p:cNvPr id="8" name="Freeform 8"/>
            <p:cNvSpPr/>
            <p:nvPr/>
          </p:nvSpPr>
          <p:spPr>
            <a:xfrm>
              <a:off x="0" y="0"/>
              <a:ext cx="2877933" cy="528933"/>
            </a:xfrm>
            <a:custGeom>
              <a:avLst/>
              <a:gdLst/>
              <a:ahLst/>
              <a:cxnLst/>
              <a:rect l="l" t="t" r="r" b="b"/>
              <a:pathLst>
                <a:path w="2877933" h="528933">
                  <a:moveTo>
                    <a:pt x="0" y="0"/>
                  </a:moveTo>
                  <a:lnTo>
                    <a:pt x="2877933" y="0"/>
                  </a:lnTo>
                  <a:lnTo>
                    <a:pt x="2877933" y="528933"/>
                  </a:lnTo>
                  <a:lnTo>
                    <a:pt x="0" y="528933"/>
                  </a:lnTo>
                  <a:close/>
                </a:path>
              </a:pathLst>
            </a:custGeom>
            <a:solidFill>
              <a:srgbClr val="F2F1F4"/>
            </a:solidFill>
          </p:spPr>
        </p:sp>
        <p:sp>
          <p:nvSpPr>
            <p:cNvPr id="9" name="TextBox 9"/>
            <p:cNvSpPr txBox="1"/>
            <p:nvPr/>
          </p:nvSpPr>
          <p:spPr>
            <a:xfrm>
              <a:off x="0" y="-66675"/>
              <a:ext cx="2877933" cy="595608"/>
            </a:xfrm>
            <a:prstGeom prst="rect">
              <a:avLst/>
            </a:prstGeom>
          </p:spPr>
          <p:txBody>
            <a:bodyPr lIns="50800" tIns="50800" rIns="50800" bIns="50800" rtlCol="0" anchor="ctr"/>
            <a:lstStyle/>
            <a:p>
              <a:pPr algn="ctr">
                <a:lnSpc>
                  <a:spcPts val="3449"/>
                </a:lnSpc>
              </a:pPr>
              <a:endParaRPr/>
            </a:p>
          </p:txBody>
        </p:sp>
      </p:grpSp>
      <p:grpSp>
        <p:nvGrpSpPr>
          <p:cNvPr id="10" name="Group 10"/>
          <p:cNvGrpSpPr/>
          <p:nvPr/>
        </p:nvGrpSpPr>
        <p:grpSpPr>
          <a:xfrm>
            <a:off x="2879371" y="-1365671"/>
            <a:ext cx="8047781" cy="2922727"/>
            <a:chOff x="0" y="0"/>
            <a:chExt cx="2119580" cy="769772"/>
          </a:xfrm>
        </p:grpSpPr>
        <p:sp>
          <p:nvSpPr>
            <p:cNvPr id="11" name="Freeform 11"/>
            <p:cNvSpPr/>
            <p:nvPr/>
          </p:nvSpPr>
          <p:spPr>
            <a:xfrm>
              <a:off x="0" y="0"/>
              <a:ext cx="2119580" cy="769772"/>
            </a:xfrm>
            <a:custGeom>
              <a:avLst/>
              <a:gdLst/>
              <a:ahLst/>
              <a:cxnLst/>
              <a:rect l="l" t="t" r="r" b="b"/>
              <a:pathLst>
                <a:path w="2119580" h="769772">
                  <a:moveTo>
                    <a:pt x="0" y="0"/>
                  </a:moveTo>
                  <a:lnTo>
                    <a:pt x="2119580" y="0"/>
                  </a:lnTo>
                  <a:lnTo>
                    <a:pt x="2119580" y="769772"/>
                  </a:lnTo>
                  <a:lnTo>
                    <a:pt x="0" y="769772"/>
                  </a:lnTo>
                  <a:close/>
                </a:path>
              </a:pathLst>
            </a:custGeom>
            <a:solidFill>
              <a:srgbClr val="DC9EA8"/>
            </a:solidFill>
          </p:spPr>
        </p:sp>
        <p:sp>
          <p:nvSpPr>
            <p:cNvPr id="12" name="TextBox 12"/>
            <p:cNvSpPr txBox="1"/>
            <p:nvPr/>
          </p:nvSpPr>
          <p:spPr>
            <a:xfrm>
              <a:off x="0" y="-66675"/>
              <a:ext cx="2119580" cy="836447"/>
            </a:xfrm>
            <a:prstGeom prst="rect">
              <a:avLst/>
            </a:prstGeom>
          </p:spPr>
          <p:txBody>
            <a:bodyPr lIns="50800" tIns="50800" rIns="50800" bIns="50800" rtlCol="0" anchor="ctr"/>
            <a:lstStyle/>
            <a:p>
              <a:pPr algn="ctr">
                <a:lnSpc>
                  <a:spcPts val="3449"/>
                </a:lnSpc>
              </a:pPr>
              <a:endParaRPr/>
            </a:p>
          </p:txBody>
        </p:sp>
      </p:grpSp>
      <p:grpSp>
        <p:nvGrpSpPr>
          <p:cNvPr id="13" name="Group 13"/>
          <p:cNvGrpSpPr/>
          <p:nvPr/>
        </p:nvGrpSpPr>
        <p:grpSpPr>
          <a:xfrm>
            <a:off x="0" y="1181100"/>
            <a:ext cx="18288000" cy="3086100"/>
            <a:chOff x="0" y="0"/>
            <a:chExt cx="4816593" cy="812800"/>
          </a:xfrm>
        </p:grpSpPr>
        <p:sp>
          <p:nvSpPr>
            <p:cNvPr id="14" name="Freeform 1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F2F1F4"/>
            </a:solidFill>
          </p:spPr>
        </p:sp>
        <p:sp>
          <p:nvSpPr>
            <p:cNvPr id="15" name="TextBox 15"/>
            <p:cNvSpPr txBox="1"/>
            <p:nvPr/>
          </p:nvSpPr>
          <p:spPr>
            <a:xfrm>
              <a:off x="0" y="-142875"/>
              <a:ext cx="4816593" cy="955675"/>
            </a:xfrm>
            <a:prstGeom prst="rect">
              <a:avLst/>
            </a:prstGeom>
          </p:spPr>
          <p:txBody>
            <a:bodyPr lIns="50800" tIns="50800" rIns="50800" bIns="50800" rtlCol="0" anchor="ctr"/>
            <a:lstStyle/>
            <a:p>
              <a:pPr algn="ctr">
                <a:lnSpc>
                  <a:spcPts val="7799"/>
                </a:lnSpc>
              </a:pPr>
              <a:endParaRPr/>
            </a:p>
          </p:txBody>
        </p:sp>
      </p:grpSp>
      <p:pic>
        <p:nvPicPr>
          <p:cNvPr id="19" name="Picture 19"/>
          <p:cNvPicPr>
            <a:picLocks noChangeAspect="1"/>
          </p:cNvPicPr>
          <p:nvPr/>
        </p:nvPicPr>
        <p:blipFill>
          <a:blip r:embed="rId17"/>
          <a:srcRect/>
          <a:stretch>
            <a:fillRect/>
          </a:stretch>
        </p:blipFill>
        <p:spPr>
          <a:xfrm>
            <a:off x="0" y="-950286"/>
            <a:ext cx="6464500" cy="4387779"/>
          </a:xfrm>
          <a:prstGeom prst="rect">
            <a:avLst/>
          </a:prstGeom>
        </p:spPr>
      </p:pic>
      <p:grpSp>
        <p:nvGrpSpPr>
          <p:cNvPr id="16" name="Group 16"/>
          <p:cNvGrpSpPr/>
          <p:nvPr/>
        </p:nvGrpSpPr>
        <p:grpSpPr>
          <a:xfrm>
            <a:off x="217247" y="233409"/>
            <a:ext cx="3007671" cy="2067431"/>
            <a:chOff x="0" y="0"/>
            <a:chExt cx="792144" cy="544508"/>
          </a:xfrm>
        </p:grpSpPr>
        <p:sp>
          <p:nvSpPr>
            <p:cNvPr id="17" name="Freeform 17"/>
            <p:cNvSpPr/>
            <p:nvPr/>
          </p:nvSpPr>
          <p:spPr>
            <a:xfrm>
              <a:off x="0" y="0"/>
              <a:ext cx="807333" cy="548746"/>
            </a:xfrm>
            <a:custGeom>
              <a:avLst/>
              <a:gdLst/>
              <a:ahLst/>
              <a:cxnLst/>
              <a:rect l="l" t="t" r="r" b="b"/>
              <a:pathLst>
                <a:path w="807333" h="548746">
                  <a:moveTo>
                    <a:pt x="449762" y="0"/>
                  </a:moveTo>
                  <a:cubicBezTo>
                    <a:pt x="458451" y="0"/>
                    <a:pt x="467192" y="0"/>
                    <a:pt x="475863" y="0"/>
                  </a:cubicBezTo>
                  <a:cubicBezTo>
                    <a:pt x="544999" y="9094"/>
                    <a:pt x="588205" y="39367"/>
                    <a:pt x="607885" y="88903"/>
                  </a:cubicBezTo>
                  <a:cubicBezTo>
                    <a:pt x="723146" y="82297"/>
                    <a:pt x="807333" y="175963"/>
                    <a:pt x="755876" y="267892"/>
                  </a:cubicBezTo>
                  <a:cubicBezTo>
                    <a:pt x="772859" y="287209"/>
                    <a:pt x="787027" y="308817"/>
                    <a:pt x="792144" y="337818"/>
                  </a:cubicBezTo>
                  <a:cubicBezTo>
                    <a:pt x="792144" y="346126"/>
                    <a:pt x="792144" y="354414"/>
                    <a:pt x="792144" y="362720"/>
                  </a:cubicBezTo>
                  <a:cubicBezTo>
                    <a:pt x="776895" y="436532"/>
                    <a:pt x="711280" y="486409"/>
                    <a:pt x="603557" y="472982"/>
                  </a:cubicBezTo>
                  <a:cubicBezTo>
                    <a:pt x="575840" y="510881"/>
                    <a:pt x="526522" y="548746"/>
                    <a:pt x="449778" y="544108"/>
                  </a:cubicBezTo>
                  <a:cubicBezTo>
                    <a:pt x="410110" y="541620"/>
                    <a:pt x="382514" y="527209"/>
                    <a:pt x="358352" y="509700"/>
                  </a:cubicBezTo>
                  <a:cubicBezTo>
                    <a:pt x="332903" y="524254"/>
                    <a:pt x="305342" y="535676"/>
                    <a:pt x="265519" y="535802"/>
                  </a:cubicBezTo>
                  <a:cubicBezTo>
                    <a:pt x="173389" y="536017"/>
                    <a:pt x="111758" y="479947"/>
                    <a:pt x="110264" y="403037"/>
                  </a:cubicBezTo>
                  <a:cubicBezTo>
                    <a:pt x="51036" y="385045"/>
                    <a:pt x="10922" y="351461"/>
                    <a:pt x="0" y="293993"/>
                  </a:cubicBezTo>
                  <a:cubicBezTo>
                    <a:pt x="0" y="285687"/>
                    <a:pt x="0" y="277362"/>
                    <a:pt x="0" y="269091"/>
                  </a:cubicBezTo>
                  <a:cubicBezTo>
                    <a:pt x="12055" y="212144"/>
                    <a:pt x="49989" y="176374"/>
                    <a:pt x="113149" y="161211"/>
                  </a:cubicBezTo>
                  <a:cubicBezTo>
                    <a:pt x="109354" y="65147"/>
                    <a:pt x="235691" y="5120"/>
                    <a:pt x="339481" y="47441"/>
                  </a:cubicBezTo>
                  <a:cubicBezTo>
                    <a:pt x="364192" y="26514"/>
                    <a:pt x="399154" y="3688"/>
                    <a:pt x="449762" y="0"/>
                  </a:cubicBezTo>
                  <a:close/>
                </a:path>
              </a:pathLst>
            </a:custGeom>
            <a:solidFill>
              <a:srgbClr val="FF3200"/>
            </a:solidFill>
          </p:spPr>
        </p:sp>
        <p:sp>
          <p:nvSpPr>
            <p:cNvPr id="18" name="TextBox 18"/>
            <p:cNvSpPr txBox="1"/>
            <p:nvPr/>
          </p:nvSpPr>
          <p:spPr>
            <a:xfrm>
              <a:off x="37132" y="-33074"/>
              <a:ext cx="717880" cy="499795"/>
            </a:xfrm>
            <a:prstGeom prst="rect">
              <a:avLst/>
            </a:prstGeom>
          </p:spPr>
          <p:txBody>
            <a:bodyPr lIns="50800" tIns="50800" rIns="50800" bIns="50800" rtlCol="0" anchor="ctr"/>
            <a:lstStyle/>
            <a:p>
              <a:pPr algn="ctr">
                <a:lnSpc>
                  <a:spcPts val="5849"/>
                </a:lnSpc>
              </a:pPr>
              <a:endParaRPr/>
            </a:p>
          </p:txBody>
        </p:sp>
      </p:grpSp>
      <p:grpSp>
        <p:nvGrpSpPr>
          <p:cNvPr id="20" name="Group 20"/>
          <p:cNvGrpSpPr/>
          <p:nvPr/>
        </p:nvGrpSpPr>
        <p:grpSpPr>
          <a:xfrm>
            <a:off x="313425" y="275586"/>
            <a:ext cx="3086100" cy="2025253"/>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1489EE"/>
            </a:solidFill>
          </p:spPr>
        </p:sp>
        <p:sp>
          <p:nvSpPr>
            <p:cNvPr id="22" name="TextBox 22"/>
            <p:cNvSpPr txBox="1"/>
            <p:nvPr/>
          </p:nvSpPr>
          <p:spPr>
            <a:xfrm>
              <a:off x="38100" y="-34925"/>
              <a:ext cx="736600" cy="492125"/>
            </a:xfrm>
            <a:prstGeom prst="rect">
              <a:avLst/>
            </a:prstGeom>
          </p:spPr>
          <p:txBody>
            <a:bodyPr lIns="50800" tIns="50800" rIns="50800" bIns="50800" rtlCol="0" anchor="ctr"/>
            <a:lstStyle/>
            <a:p>
              <a:pPr algn="ctr">
                <a:lnSpc>
                  <a:spcPts val="5849"/>
                </a:lnSpc>
              </a:pPr>
              <a:endParaRPr/>
            </a:p>
          </p:txBody>
        </p:sp>
      </p:grpSp>
      <p:grpSp>
        <p:nvGrpSpPr>
          <p:cNvPr id="23" name="Group 23"/>
          <p:cNvGrpSpPr/>
          <p:nvPr/>
        </p:nvGrpSpPr>
        <p:grpSpPr>
          <a:xfrm>
            <a:off x="10016229" y="-1593365"/>
            <a:ext cx="9190676" cy="3063997"/>
            <a:chOff x="0" y="0"/>
            <a:chExt cx="2420590" cy="806979"/>
          </a:xfrm>
        </p:grpSpPr>
        <p:sp>
          <p:nvSpPr>
            <p:cNvPr id="24" name="Freeform 24"/>
            <p:cNvSpPr/>
            <p:nvPr/>
          </p:nvSpPr>
          <p:spPr>
            <a:xfrm>
              <a:off x="0" y="0"/>
              <a:ext cx="2420590" cy="806979"/>
            </a:xfrm>
            <a:custGeom>
              <a:avLst/>
              <a:gdLst/>
              <a:ahLst/>
              <a:cxnLst/>
              <a:rect l="l" t="t" r="r" b="b"/>
              <a:pathLst>
                <a:path w="2420590" h="806979">
                  <a:moveTo>
                    <a:pt x="203200" y="0"/>
                  </a:moveTo>
                  <a:lnTo>
                    <a:pt x="2420590" y="0"/>
                  </a:lnTo>
                  <a:lnTo>
                    <a:pt x="2217390" y="806979"/>
                  </a:lnTo>
                  <a:lnTo>
                    <a:pt x="0" y="806979"/>
                  </a:lnTo>
                  <a:lnTo>
                    <a:pt x="203200" y="0"/>
                  </a:lnTo>
                  <a:close/>
                </a:path>
              </a:pathLst>
            </a:custGeom>
            <a:solidFill>
              <a:srgbClr val="EA5923"/>
            </a:solidFill>
          </p:spPr>
        </p:sp>
        <p:sp>
          <p:nvSpPr>
            <p:cNvPr id="25" name="TextBox 25"/>
            <p:cNvSpPr txBox="1"/>
            <p:nvPr/>
          </p:nvSpPr>
          <p:spPr>
            <a:xfrm>
              <a:off x="101600" y="-66675"/>
              <a:ext cx="2217390" cy="873654"/>
            </a:xfrm>
            <a:prstGeom prst="rect">
              <a:avLst/>
            </a:prstGeom>
          </p:spPr>
          <p:txBody>
            <a:bodyPr lIns="50800" tIns="50800" rIns="50800" bIns="50800" rtlCol="0" anchor="ctr"/>
            <a:lstStyle/>
            <a:p>
              <a:pPr algn="ctr">
                <a:lnSpc>
                  <a:spcPts val="3449"/>
                </a:lnSpc>
              </a:pPr>
              <a:endParaRPr/>
            </a:p>
          </p:txBody>
        </p:sp>
      </p:grpSp>
      <p:grpSp>
        <p:nvGrpSpPr>
          <p:cNvPr id="26" name="Group 26"/>
          <p:cNvGrpSpPr/>
          <p:nvPr/>
        </p:nvGrpSpPr>
        <p:grpSpPr>
          <a:xfrm>
            <a:off x="10287000" y="-1254024"/>
            <a:ext cx="9190676" cy="2881578"/>
            <a:chOff x="0" y="0"/>
            <a:chExt cx="2420590" cy="758934"/>
          </a:xfrm>
        </p:grpSpPr>
        <p:sp>
          <p:nvSpPr>
            <p:cNvPr id="27" name="Freeform 27"/>
            <p:cNvSpPr/>
            <p:nvPr/>
          </p:nvSpPr>
          <p:spPr>
            <a:xfrm>
              <a:off x="0" y="0"/>
              <a:ext cx="2420590" cy="758934"/>
            </a:xfrm>
            <a:custGeom>
              <a:avLst/>
              <a:gdLst/>
              <a:ahLst/>
              <a:cxnLst/>
              <a:rect l="l" t="t" r="r" b="b"/>
              <a:pathLst>
                <a:path w="2420590" h="758934">
                  <a:moveTo>
                    <a:pt x="203200" y="0"/>
                  </a:moveTo>
                  <a:lnTo>
                    <a:pt x="2420590" y="0"/>
                  </a:lnTo>
                  <a:lnTo>
                    <a:pt x="2217390" y="758934"/>
                  </a:lnTo>
                  <a:lnTo>
                    <a:pt x="0" y="758934"/>
                  </a:lnTo>
                  <a:lnTo>
                    <a:pt x="203200" y="0"/>
                  </a:lnTo>
                  <a:close/>
                </a:path>
              </a:pathLst>
            </a:custGeom>
            <a:solidFill>
              <a:srgbClr val="0084F6"/>
            </a:solidFill>
          </p:spPr>
        </p:sp>
        <p:sp>
          <p:nvSpPr>
            <p:cNvPr id="28" name="TextBox 28"/>
            <p:cNvSpPr txBox="1"/>
            <p:nvPr/>
          </p:nvSpPr>
          <p:spPr>
            <a:xfrm>
              <a:off x="101600" y="-66675"/>
              <a:ext cx="2217390" cy="825609"/>
            </a:xfrm>
            <a:prstGeom prst="rect">
              <a:avLst/>
            </a:prstGeom>
          </p:spPr>
          <p:txBody>
            <a:bodyPr lIns="50800" tIns="50800" rIns="50800" bIns="50800" rtlCol="0" anchor="ctr"/>
            <a:lstStyle/>
            <a:p>
              <a:pPr algn="ctr">
                <a:lnSpc>
                  <a:spcPts val="3449"/>
                </a:lnSpc>
              </a:pPr>
              <a:endParaRPr>
                <a:solidFill>
                  <a:schemeClr val="bg1"/>
                </a:solidFill>
              </a:endParaRPr>
            </a:p>
          </p:txBody>
        </p:sp>
      </p:grpSp>
      <p:sp>
        <p:nvSpPr>
          <p:cNvPr id="29" name="Freeform 29"/>
          <p:cNvSpPr/>
          <p:nvPr/>
        </p:nvSpPr>
        <p:spPr>
          <a:xfrm>
            <a:off x="7255075" y="177379"/>
            <a:ext cx="2324775" cy="1293252"/>
          </a:xfrm>
          <a:custGeom>
            <a:avLst/>
            <a:gdLst/>
            <a:ahLst/>
            <a:cxnLst/>
            <a:rect l="l" t="t" r="r" b="b"/>
            <a:pathLst>
              <a:path w="2324775" h="1293252">
                <a:moveTo>
                  <a:pt x="0" y="0"/>
                </a:moveTo>
                <a:lnTo>
                  <a:pt x="2324775" y="0"/>
                </a:lnTo>
                <a:lnTo>
                  <a:pt x="2324775" y="1293252"/>
                </a:lnTo>
                <a:lnTo>
                  <a:pt x="0" y="1293252"/>
                </a:lnTo>
                <a:lnTo>
                  <a:pt x="0" y="0"/>
                </a:lnTo>
                <a:close/>
              </a:path>
            </a:pathLst>
          </a:custGeom>
          <a:blipFill>
            <a:blip r:embed="rId18"/>
            <a:stretch>
              <a:fillRect/>
            </a:stretch>
          </a:blipFill>
        </p:spPr>
      </p:sp>
      <p:sp>
        <p:nvSpPr>
          <p:cNvPr id="30" name="TextBox 30"/>
          <p:cNvSpPr txBox="1"/>
          <p:nvPr/>
        </p:nvSpPr>
        <p:spPr>
          <a:xfrm>
            <a:off x="9275592" y="5552"/>
            <a:ext cx="6693991" cy="1564531"/>
          </a:xfrm>
          <a:prstGeom prst="rect">
            <a:avLst/>
          </a:prstGeom>
        </p:spPr>
        <p:txBody>
          <a:bodyPr lIns="0" tIns="0" rIns="0" bIns="0" rtlCol="0" anchor="t">
            <a:spAutoFit/>
          </a:bodyPr>
          <a:lstStyle/>
          <a:p>
            <a:pPr algn="ctr">
              <a:lnSpc>
                <a:spcPts val="6149"/>
              </a:lnSpc>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TGP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Hà</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Nội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p>
          <a:p>
            <a:pPr algn="ctr">
              <a:lnSpc>
                <a:spcPts val="6149"/>
              </a:lnSpc>
              <a:spcBef>
                <a:spcPct val="0"/>
              </a:spcBef>
            </a:pP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Hội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Thi</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Giáo</a:t>
            </a:r>
            <a:r>
              <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rPr>
              <a:t> </a:t>
            </a:r>
            <a:r>
              <a:rPr lang="en-US" sz="4099" b="1" spc="50" dirty="0" err="1">
                <a:ln w="9525" cmpd="sng">
                  <a:solidFill>
                    <a:schemeClr val="bg1"/>
                  </a:solidFill>
                  <a:prstDash val="solid"/>
                </a:ln>
                <a:solidFill>
                  <a:schemeClr val="accent3">
                    <a:lumMod val="75000"/>
                  </a:schemeClr>
                </a:solidFill>
                <a:effectLst>
                  <a:glow rad="38100">
                    <a:schemeClr val="accent1">
                      <a:alpha val="40000"/>
                    </a:schemeClr>
                  </a:glow>
                </a:effectLst>
                <a:latin typeface="Baloo Bhai"/>
              </a:rPr>
              <a:t>Lý</a:t>
            </a:r>
            <a:endParaRPr lang="en-US" sz="4099" b="1" spc="50" dirty="0">
              <a:ln w="9525" cmpd="sng">
                <a:solidFill>
                  <a:schemeClr val="bg1"/>
                </a:solidFill>
                <a:prstDash val="solid"/>
              </a:ln>
              <a:solidFill>
                <a:schemeClr val="accent3">
                  <a:lumMod val="75000"/>
                </a:schemeClr>
              </a:solidFill>
              <a:effectLst>
                <a:glow rad="38100">
                  <a:schemeClr val="accent1">
                    <a:alpha val="40000"/>
                  </a:schemeClr>
                </a:glow>
              </a:effectLst>
              <a:latin typeface="Baloo Bhai"/>
            </a:endParaRPr>
          </a:p>
        </p:txBody>
      </p:sp>
      <p:sp>
        <p:nvSpPr>
          <p:cNvPr id="31" name="Freeform 31"/>
          <p:cNvSpPr/>
          <p:nvPr/>
        </p:nvSpPr>
        <p:spPr>
          <a:xfrm>
            <a:off x="10368523" y="618174"/>
            <a:ext cx="1424081" cy="1356761"/>
          </a:xfrm>
          <a:custGeom>
            <a:avLst/>
            <a:gdLst/>
            <a:ahLst/>
            <a:cxnLst/>
            <a:rect l="l" t="t" r="r" b="b"/>
            <a:pathLst>
              <a:path w="1424081" h="1356761">
                <a:moveTo>
                  <a:pt x="0" y="0"/>
                </a:moveTo>
                <a:lnTo>
                  <a:pt x="1424081" y="0"/>
                </a:lnTo>
                <a:lnTo>
                  <a:pt x="1424081" y="1356760"/>
                </a:lnTo>
                <a:lnTo>
                  <a:pt x="0" y="13567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TextBox 32"/>
          <p:cNvSpPr txBox="1"/>
          <p:nvPr/>
        </p:nvSpPr>
        <p:spPr>
          <a:xfrm>
            <a:off x="1481724" y="2983807"/>
            <a:ext cx="16853186" cy="912494"/>
          </a:xfrm>
          <a:prstGeom prst="rect">
            <a:avLst/>
          </a:prstGeom>
        </p:spPr>
        <p:txBody>
          <a:bodyPr lIns="0" tIns="0" rIns="0" bIns="0" rtlCol="0" anchor="t">
            <a:spAutoFit/>
          </a:bodyPr>
          <a:lstStyle/>
          <a:p>
            <a:pPr algn="ctr">
              <a:lnSpc>
                <a:spcPts val="7799"/>
              </a:lnSpc>
            </a:pPr>
            <a:r>
              <a:rPr lang="en-US" sz="4800" dirty="0" err="1">
                <a:latin typeface="Times New Roman" panose="02020603050405020304" pitchFamily="18" charset="0"/>
                <a:cs typeface="Times New Roman" panose="02020603050405020304" pitchFamily="18" charset="0"/>
              </a:rPr>
              <a:t>Các</a:t>
            </a:r>
            <a:r>
              <a:rPr lang="en-US" sz="4800" dirty="0">
                <a:latin typeface="Times New Roman" panose="02020603050405020304" pitchFamily="18" charset="0"/>
                <a:cs typeface="Times New Roman" panose="02020603050405020304" pitchFamily="18" charset="0"/>
              </a:rPr>
              <a:t> ban – </a:t>
            </a:r>
            <a:r>
              <a:rPr lang="en-US" sz="4800" dirty="0" err="1">
                <a:latin typeface="Times New Roman" panose="02020603050405020304" pitchFamily="18" charset="0"/>
                <a:cs typeface="Times New Roman" panose="02020603050405020304" pitchFamily="18" charset="0"/>
              </a:rPr>
              <a:t>hội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đoàn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thể</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điều</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gì</a:t>
            </a:r>
            <a:r>
              <a:rPr lang="en-US" sz="4800" dirty="0">
                <a:latin typeface="Times New Roman" panose="02020603050405020304" pitchFamily="18" charset="0"/>
                <a:cs typeface="Times New Roman" panose="02020603050405020304" pitchFamily="18" charset="0"/>
              </a:rPr>
              <a:t>?</a:t>
            </a:r>
            <a:endParaRPr lang="en-US" sz="4800" b="1" dirty="0">
              <a:solidFill>
                <a:srgbClr val="000000"/>
              </a:solidFill>
              <a:latin typeface="Times New Roman" panose="02020603050405020304" pitchFamily="18" charset="0"/>
              <a:cs typeface="Times New Roman" panose="02020603050405020304" pitchFamily="18" charset="0"/>
            </a:endParaRPr>
          </a:p>
        </p:txBody>
      </p:sp>
      <p:grpSp>
        <p:nvGrpSpPr>
          <p:cNvPr id="33" name="Group 33"/>
          <p:cNvGrpSpPr>
            <a:grpSpLocks noChangeAspect="1"/>
          </p:cNvGrpSpPr>
          <p:nvPr/>
        </p:nvGrpSpPr>
        <p:grpSpPr>
          <a:xfrm>
            <a:off x="16180664" y="65573"/>
            <a:ext cx="1926253" cy="192625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1"/>
              <a:stretch>
                <a:fillRect l="-5737" t="-6691" r="-6438" b="-5986"/>
              </a:stretch>
            </a:blipFill>
          </p:spPr>
        </p:sp>
      </p:grpSp>
      <p:sp>
        <p:nvSpPr>
          <p:cNvPr id="37" name="TextBox 37"/>
          <p:cNvSpPr txBox="1"/>
          <p:nvPr/>
        </p:nvSpPr>
        <p:spPr>
          <a:xfrm>
            <a:off x="313425" y="811009"/>
            <a:ext cx="3086100" cy="854080"/>
          </a:xfrm>
          <a:prstGeom prst="rect">
            <a:avLst/>
          </a:prstGeom>
        </p:spPr>
        <p:txBody>
          <a:bodyPr lIns="0" tIns="0" rIns="0" bIns="0" rtlCol="0" anchor="t">
            <a:spAutoFit/>
          </a:bodyPr>
          <a:lstStyle/>
          <a:p>
            <a:pPr algn="ctr">
              <a:lnSpc>
                <a:spcPts val="7049"/>
              </a:lnSpc>
              <a:spcBef>
                <a:spcPct val="0"/>
              </a:spcBef>
            </a:pPr>
            <a:r>
              <a:rPr lang="en-US" sz="4699" b="1" dirty="0" err="1">
                <a:ln w="12700">
                  <a:solidFill>
                    <a:schemeClr val="bg1"/>
                  </a:solidFill>
                  <a:prstDash val="solid"/>
                </a:ln>
                <a:solidFill>
                  <a:srgbClr val="00B0F0"/>
                </a:solidFill>
                <a:latin typeface="Aliengo"/>
              </a:rPr>
              <a:t>Câu</a:t>
            </a:r>
            <a:r>
              <a:rPr lang="en-US" sz="4699" b="1" dirty="0">
                <a:ln w="12700">
                  <a:solidFill>
                    <a:schemeClr val="bg1"/>
                  </a:solidFill>
                  <a:prstDash val="solid"/>
                </a:ln>
                <a:solidFill>
                  <a:srgbClr val="00B0F0"/>
                </a:solidFill>
                <a:latin typeface="Aliengo"/>
              </a:rPr>
              <a:t> 06</a:t>
            </a:r>
          </a:p>
        </p:txBody>
      </p:sp>
      <p:sp>
        <p:nvSpPr>
          <p:cNvPr id="38" name="TextBox 38"/>
          <p:cNvSpPr txBox="1"/>
          <p:nvPr/>
        </p:nvSpPr>
        <p:spPr>
          <a:xfrm>
            <a:off x="2019044" y="129061"/>
            <a:ext cx="6138316" cy="578913"/>
          </a:xfrm>
          <a:prstGeom prst="rect">
            <a:avLst/>
          </a:prstGeom>
        </p:spPr>
        <p:txBody>
          <a:bodyPr lIns="0" tIns="0" rIns="0" bIns="0" rtlCol="0" anchor="t">
            <a:spAutoFit/>
          </a:bodyPr>
          <a:lstStyle/>
          <a:p>
            <a:pPr algn="ctr">
              <a:lnSpc>
                <a:spcPts val="4307"/>
              </a:lnSpc>
            </a:pP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Trắc</a:t>
            </a:r>
            <a:r>
              <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rPr>
              <a:t> </a:t>
            </a:r>
            <a:r>
              <a:rPr lang="en-US" sz="4307"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van"/>
              </a:rPr>
              <a:t>Nghiệm</a:t>
            </a:r>
            <a:endParaRPr lang="en-US" sz="4307" b="1" spc="50" dirty="0">
              <a:ln w="9525" cmpd="sng">
                <a:solidFill>
                  <a:schemeClr val="accent1"/>
                </a:solidFill>
                <a:prstDash val="solid"/>
              </a:ln>
              <a:solidFill>
                <a:srgbClr val="70AD47">
                  <a:tint val="1000"/>
                </a:srgbClr>
              </a:solidFill>
              <a:effectLst>
                <a:glow rad="38100">
                  <a:schemeClr val="accent1">
                    <a:alpha val="40000"/>
                  </a:schemeClr>
                </a:glow>
              </a:effectLst>
              <a:latin typeface="Bevan"/>
            </a:endParaRPr>
          </a:p>
        </p:txBody>
      </p:sp>
      <p:sp>
        <p:nvSpPr>
          <p:cNvPr id="39" name="Freeform 39"/>
          <p:cNvSpPr/>
          <p:nvPr/>
        </p:nvSpPr>
        <p:spPr>
          <a:xfrm rot="-410389">
            <a:off x="8503756" y="5670833"/>
            <a:ext cx="584008" cy="979283"/>
          </a:xfrm>
          <a:custGeom>
            <a:avLst/>
            <a:gdLst/>
            <a:ahLst/>
            <a:cxnLst/>
            <a:rect l="l" t="t" r="r" b="b"/>
            <a:pathLst>
              <a:path w="584008" h="979283">
                <a:moveTo>
                  <a:pt x="0" y="0"/>
                </a:moveTo>
                <a:lnTo>
                  <a:pt x="584009" y="0"/>
                </a:lnTo>
                <a:lnTo>
                  <a:pt x="584009" y="979283"/>
                </a:lnTo>
                <a:lnTo>
                  <a:pt x="0" y="9792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rot="440719">
            <a:off x="6049034" y="6209434"/>
            <a:ext cx="811815" cy="715590"/>
          </a:xfrm>
          <a:custGeom>
            <a:avLst/>
            <a:gdLst/>
            <a:ahLst/>
            <a:cxnLst/>
            <a:rect l="l" t="t" r="r" b="b"/>
            <a:pathLst>
              <a:path w="811815" h="715590">
                <a:moveTo>
                  <a:pt x="0" y="0"/>
                </a:moveTo>
                <a:lnTo>
                  <a:pt x="811815" y="0"/>
                </a:lnTo>
                <a:lnTo>
                  <a:pt x="811815" y="715590"/>
                </a:lnTo>
                <a:lnTo>
                  <a:pt x="0" y="71559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41" name="Freeform 41"/>
          <p:cNvSpPr/>
          <p:nvPr/>
        </p:nvSpPr>
        <p:spPr>
          <a:xfrm rot="606010">
            <a:off x="128244" y="5965234"/>
            <a:ext cx="597891" cy="1515391"/>
          </a:xfrm>
          <a:custGeom>
            <a:avLst/>
            <a:gdLst/>
            <a:ahLst/>
            <a:cxnLst/>
            <a:rect l="l" t="t" r="r" b="b"/>
            <a:pathLst>
              <a:path w="597891" h="1515391">
                <a:moveTo>
                  <a:pt x="0" y="0"/>
                </a:moveTo>
                <a:lnTo>
                  <a:pt x="597891" y="0"/>
                </a:lnTo>
                <a:lnTo>
                  <a:pt x="597891" y="1515391"/>
                </a:lnTo>
                <a:lnTo>
                  <a:pt x="0" y="15153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42" name="Group 41">
            <a:extLst>
              <a:ext uri="{FF2B5EF4-FFF2-40B4-BE49-F238E27FC236}">
                <a16:creationId xmlns:a16="http://schemas.microsoft.com/office/drawing/2014/main" id="{F23DF161-9C58-ED42-A12B-77D754CA8AC9}"/>
              </a:ext>
            </a:extLst>
          </p:cNvPr>
          <p:cNvGrpSpPr/>
          <p:nvPr/>
        </p:nvGrpSpPr>
        <p:grpSpPr>
          <a:xfrm>
            <a:off x="831535" y="4438728"/>
            <a:ext cx="13383395" cy="1378925"/>
            <a:chOff x="831535" y="4438728"/>
            <a:chExt cx="13383395" cy="1378925"/>
          </a:xfrm>
        </p:grpSpPr>
        <p:sp>
          <p:nvSpPr>
            <p:cNvPr id="52" name="Rectangle 51">
              <a:extLst>
                <a:ext uri="{FF2B5EF4-FFF2-40B4-BE49-F238E27FC236}">
                  <a16:creationId xmlns:a16="http://schemas.microsoft.com/office/drawing/2014/main" id="{3017969F-EA38-244E-B732-E204702CE951}"/>
                </a:ext>
              </a:extLst>
            </p:cNvPr>
            <p:cNvSpPr/>
            <p:nvPr/>
          </p:nvSpPr>
          <p:spPr>
            <a:xfrm>
              <a:off x="1434814" y="4594746"/>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62" name="Group 61">
              <a:extLst>
                <a:ext uri="{FF2B5EF4-FFF2-40B4-BE49-F238E27FC236}">
                  <a16:creationId xmlns:a16="http://schemas.microsoft.com/office/drawing/2014/main" id="{D25C567C-C65F-C94C-82DD-730A886B4350}"/>
                </a:ext>
              </a:extLst>
            </p:cNvPr>
            <p:cNvGrpSpPr/>
            <p:nvPr/>
          </p:nvGrpSpPr>
          <p:grpSpPr>
            <a:xfrm>
              <a:off x="831535" y="4438728"/>
              <a:ext cx="1253469" cy="1378925"/>
              <a:chOff x="831535" y="4438728"/>
              <a:chExt cx="1253469" cy="1378925"/>
            </a:xfrm>
          </p:grpSpPr>
          <p:grpSp>
            <p:nvGrpSpPr>
              <p:cNvPr id="45" name="Group 45"/>
              <p:cNvGrpSpPr/>
              <p:nvPr/>
            </p:nvGrpSpPr>
            <p:grpSpPr>
              <a:xfrm>
                <a:off x="831535" y="4438728"/>
                <a:ext cx="1206559" cy="1378925"/>
                <a:chOff x="0" y="0"/>
                <a:chExt cx="711200" cy="812800"/>
              </a:xfrm>
            </p:grpSpPr>
            <p:sp>
              <p:nvSpPr>
                <p:cNvPr id="46" name="Freeform 46"/>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47" name="TextBox 47"/>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48" name="Group 48"/>
              <p:cNvGrpSpPr/>
              <p:nvPr/>
            </p:nvGrpSpPr>
            <p:grpSpPr>
              <a:xfrm>
                <a:off x="878445" y="4438728"/>
                <a:ext cx="1206559" cy="1378925"/>
                <a:chOff x="0" y="0"/>
                <a:chExt cx="711200" cy="812800"/>
              </a:xfrm>
            </p:grpSpPr>
            <p:sp>
              <p:nvSpPr>
                <p:cNvPr id="49" name="Freeform 49"/>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50" name="TextBox 50"/>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51" name="TextBox 51"/>
              <p:cNvSpPr txBox="1"/>
              <p:nvPr/>
            </p:nvSpPr>
            <p:spPr>
              <a:xfrm>
                <a:off x="938120" y="4777377"/>
                <a:ext cx="964744" cy="695244"/>
              </a:xfrm>
              <a:prstGeom prst="rect">
                <a:avLst/>
              </a:prstGeom>
            </p:spPr>
            <p:txBody>
              <a:bodyPr lIns="0" tIns="0" rIns="0" bIns="0" rtlCol="0" anchor="t">
                <a:spAutoFit/>
              </a:bodyPr>
              <a:lstStyle/>
              <a:p>
                <a:pPr algn="ctr">
                  <a:lnSpc>
                    <a:spcPts val="5798"/>
                  </a:lnSpc>
                  <a:spcBef>
                    <a:spcPct val="0"/>
                  </a:spcBef>
                </a:pPr>
                <a:r>
                  <a:rPr lang="en-US" sz="4141" b="1" dirty="0">
                    <a:ln w="22225">
                      <a:solidFill>
                        <a:schemeClr val="bg1"/>
                      </a:solidFill>
                      <a:prstDash val="solid"/>
                    </a:ln>
                    <a:solidFill>
                      <a:srgbClr val="FF0000"/>
                    </a:solidFill>
                    <a:latin typeface="Boardley"/>
                  </a:rPr>
                  <a:t>A</a:t>
                </a:r>
                <a:r>
                  <a:rPr lang="en-US" sz="4141" dirty="0">
                    <a:solidFill>
                      <a:srgbClr val="000000"/>
                    </a:solidFill>
                    <a:latin typeface="Boardley"/>
                  </a:rPr>
                  <a:t> </a:t>
                </a:r>
              </a:p>
            </p:txBody>
          </p:sp>
        </p:grpSp>
        <p:sp>
          <p:nvSpPr>
            <p:cNvPr id="98" name="TextBox 97">
              <a:extLst>
                <a:ext uri="{FF2B5EF4-FFF2-40B4-BE49-F238E27FC236}">
                  <a16:creationId xmlns:a16="http://schemas.microsoft.com/office/drawing/2014/main" id="{9EE8C2BC-4650-FD40-882D-DC76E1B67302}"/>
                </a:ext>
              </a:extLst>
            </p:cNvPr>
            <p:cNvSpPr txBox="1"/>
            <p:nvPr/>
          </p:nvSpPr>
          <p:spPr>
            <a:xfrm>
              <a:off x="2553869" y="4789883"/>
              <a:ext cx="8641778"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Sự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triển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endParaRPr lang="en-US" sz="3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0ACA28B4-F3C2-C341-838F-784556E573BB}"/>
                  </a:ext>
                </a:extLst>
              </p14:cNvPr>
              <p14:cNvContentPartPr/>
              <p14:nvPr/>
            </p14:nvContentPartPr>
            <p14:xfrm>
              <a:off x="12512701" y="4645223"/>
              <a:ext cx="59040" cy="7560"/>
            </p14:xfrm>
          </p:contentPart>
        </mc:Choice>
        <mc:Fallback xmlns="">
          <p:pic>
            <p:nvPicPr>
              <p:cNvPr id="58" name="Ink 57">
                <a:extLst>
                  <a:ext uri="{FF2B5EF4-FFF2-40B4-BE49-F238E27FC236}">
                    <a16:creationId xmlns:a16="http://schemas.microsoft.com/office/drawing/2014/main" id="{0ACA28B4-F3C2-C341-838F-784556E573BB}"/>
                  </a:ext>
                </a:extLst>
              </p:cNvPr>
              <p:cNvPicPr/>
              <p:nvPr/>
            </p:nvPicPr>
            <p:blipFill>
              <a:blip r:embed="rId27"/>
              <a:stretch>
                <a:fillRect/>
              </a:stretch>
            </p:blipFill>
            <p:spPr>
              <a:xfrm>
                <a:off x="12503701" y="4636223"/>
                <a:ext cx="76680" cy="25200"/>
              </a:xfrm>
              <a:prstGeom prst="rect">
                <a:avLst/>
              </a:prstGeom>
            </p:spPr>
          </p:pic>
        </mc:Fallback>
      </mc:AlternateContent>
      <p:grpSp>
        <p:nvGrpSpPr>
          <p:cNvPr id="54" name="Group 53">
            <a:extLst>
              <a:ext uri="{FF2B5EF4-FFF2-40B4-BE49-F238E27FC236}">
                <a16:creationId xmlns:a16="http://schemas.microsoft.com/office/drawing/2014/main" id="{EADAD0A5-DCB0-A440-B913-BC1A15C29375}"/>
              </a:ext>
            </a:extLst>
          </p:cNvPr>
          <p:cNvGrpSpPr/>
          <p:nvPr/>
        </p:nvGrpSpPr>
        <p:grpSpPr>
          <a:xfrm>
            <a:off x="804785" y="5906959"/>
            <a:ext cx="13504790" cy="1378925"/>
            <a:chOff x="804785" y="5906959"/>
            <a:chExt cx="13504790" cy="1378925"/>
          </a:xfrm>
        </p:grpSpPr>
        <p:sp>
          <p:nvSpPr>
            <p:cNvPr id="104" name="Rectangle 103">
              <a:extLst>
                <a:ext uri="{FF2B5EF4-FFF2-40B4-BE49-F238E27FC236}">
                  <a16:creationId xmlns:a16="http://schemas.microsoft.com/office/drawing/2014/main" id="{955421D0-5A1B-B54C-9377-C8BA86AE26D4}"/>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9" name="TextBox 98">
              <a:extLst>
                <a:ext uri="{FF2B5EF4-FFF2-40B4-BE49-F238E27FC236}">
                  <a16:creationId xmlns:a16="http://schemas.microsoft.com/office/drawing/2014/main" id="{8C8B8B19-2EC5-2141-ADBF-C3901B36AEA2}"/>
                </a:ext>
              </a:extLst>
            </p:cNvPr>
            <p:cNvSpPr txBox="1"/>
            <p:nvPr/>
          </p:nvSpPr>
          <p:spPr>
            <a:xfrm>
              <a:off x="2626113" y="6123828"/>
              <a:ext cx="11683462" cy="1015663"/>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Mầu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nhiệm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sự</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phong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phú</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thiêng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liêng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đời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sống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tín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hữu</a:t>
              </a:r>
              <a:endParaRPr lang="en-US" sz="3000" dirty="0">
                <a:latin typeface="Times New Roman" panose="02020603050405020304" pitchFamily="18" charset="0"/>
                <a:cs typeface="Times New Roman" panose="02020603050405020304" pitchFamily="18" charset="0"/>
              </a:endParaRPr>
            </a:p>
          </p:txBody>
        </p:sp>
        <p:grpSp>
          <p:nvGrpSpPr>
            <p:cNvPr id="114" name="Group 113">
              <a:extLst>
                <a:ext uri="{FF2B5EF4-FFF2-40B4-BE49-F238E27FC236}">
                  <a16:creationId xmlns:a16="http://schemas.microsoft.com/office/drawing/2014/main" id="{72171E7B-7751-F946-9CC1-EDC276B2F8B6}"/>
                </a:ext>
              </a:extLst>
            </p:cNvPr>
            <p:cNvGrpSpPr/>
            <p:nvPr/>
          </p:nvGrpSpPr>
          <p:grpSpPr>
            <a:xfrm>
              <a:off x="804785" y="5906959"/>
              <a:ext cx="1253469" cy="1378925"/>
              <a:chOff x="831535" y="4438728"/>
              <a:chExt cx="1253469" cy="1378925"/>
            </a:xfrm>
          </p:grpSpPr>
          <p:grpSp>
            <p:nvGrpSpPr>
              <p:cNvPr id="115" name="Group 45">
                <a:extLst>
                  <a:ext uri="{FF2B5EF4-FFF2-40B4-BE49-F238E27FC236}">
                    <a16:creationId xmlns:a16="http://schemas.microsoft.com/office/drawing/2014/main" id="{5DE75899-769A-E749-B4DC-D24646576A39}"/>
                  </a:ext>
                </a:extLst>
              </p:cNvPr>
              <p:cNvGrpSpPr/>
              <p:nvPr/>
            </p:nvGrpSpPr>
            <p:grpSpPr>
              <a:xfrm>
                <a:off x="831535" y="4438728"/>
                <a:ext cx="1206559" cy="1378925"/>
                <a:chOff x="0" y="0"/>
                <a:chExt cx="711200" cy="812800"/>
              </a:xfrm>
            </p:grpSpPr>
            <p:sp>
              <p:nvSpPr>
                <p:cNvPr id="120" name="Freeform 46">
                  <a:extLst>
                    <a:ext uri="{FF2B5EF4-FFF2-40B4-BE49-F238E27FC236}">
                      <a16:creationId xmlns:a16="http://schemas.microsoft.com/office/drawing/2014/main" id="{401C169F-F401-9445-863B-000111875EF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1" name="TextBox 47">
                  <a:extLst>
                    <a:ext uri="{FF2B5EF4-FFF2-40B4-BE49-F238E27FC236}">
                      <a16:creationId xmlns:a16="http://schemas.microsoft.com/office/drawing/2014/main" id="{EB5910CA-A19B-9C4C-82AD-64C16938FBB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16" name="Group 48">
                <a:extLst>
                  <a:ext uri="{FF2B5EF4-FFF2-40B4-BE49-F238E27FC236}">
                    <a16:creationId xmlns:a16="http://schemas.microsoft.com/office/drawing/2014/main" id="{4527AF82-EDAF-7641-8513-81C6153108B5}"/>
                  </a:ext>
                </a:extLst>
              </p:cNvPr>
              <p:cNvGrpSpPr/>
              <p:nvPr/>
            </p:nvGrpSpPr>
            <p:grpSpPr>
              <a:xfrm>
                <a:off x="878445" y="4438728"/>
                <a:ext cx="1206559" cy="1378925"/>
                <a:chOff x="0" y="0"/>
                <a:chExt cx="711200" cy="812800"/>
              </a:xfrm>
            </p:grpSpPr>
            <p:sp>
              <p:nvSpPr>
                <p:cNvPr id="118" name="Freeform 49">
                  <a:extLst>
                    <a:ext uri="{FF2B5EF4-FFF2-40B4-BE49-F238E27FC236}">
                      <a16:creationId xmlns:a16="http://schemas.microsoft.com/office/drawing/2014/main" id="{1E6F6B5B-54B3-A845-B68A-BB4EE48BF604}"/>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19" name="TextBox 50">
                  <a:extLst>
                    <a:ext uri="{FF2B5EF4-FFF2-40B4-BE49-F238E27FC236}">
                      <a16:creationId xmlns:a16="http://schemas.microsoft.com/office/drawing/2014/main" id="{4C437210-C16B-454F-8758-D7DC9E958E76}"/>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17" name="TextBox 51">
                <a:extLst>
                  <a:ext uri="{FF2B5EF4-FFF2-40B4-BE49-F238E27FC236}">
                    <a16:creationId xmlns:a16="http://schemas.microsoft.com/office/drawing/2014/main" id="{DE180688-7345-E045-B43D-AA27DCB5BCBE}"/>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55" name="Group 54">
            <a:extLst>
              <a:ext uri="{FF2B5EF4-FFF2-40B4-BE49-F238E27FC236}">
                <a16:creationId xmlns:a16="http://schemas.microsoft.com/office/drawing/2014/main" id="{F9F4B061-19B9-C840-B98E-01EA8CE18C27}"/>
              </a:ext>
            </a:extLst>
          </p:cNvPr>
          <p:cNvGrpSpPr/>
          <p:nvPr/>
        </p:nvGrpSpPr>
        <p:grpSpPr>
          <a:xfrm>
            <a:off x="781329" y="7469060"/>
            <a:ext cx="14906104" cy="1378925"/>
            <a:chOff x="781329" y="7469060"/>
            <a:chExt cx="14906104" cy="1378925"/>
          </a:xfrm>
        </p:grpSpPr>
        <p:sp>
          <p:nvSpPr>
            <p:cNvPr id="105" name="Rectangle 104">
              <a:extLst>
                <a:ext uri="{FF2B5EF4-FFF2-40B4-BE49-F238E27FC236}">
                  <a16:creationId xmlns:a16="http://schemas.microsoft.com/office/drawing/2014/main" id="{5B06F32C-8098-1B4F-B6BD-B500753C677C}"/>
                </a:ext>
              </a:extLst>
            </p:cNvPr>
            <p:cNvSpPr/>
            <p:nvPr/>
          </p:nvSpPr>
          <p:spPr>
            <a:xfrm>
              <a:off x="1485268" y="7602773"/>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0" name="TextBox 99">
              <a:extLst>
                <a:ext uri="{FF2B5EF4-FFF2-40B4-BE49-F238E27FC236}">
                  <a16:creationId xmlns:a16="http://schemas.microsoft.com/office/drawing/2014/main" id="{74ECEFEC-E5FE-924A-B483-A4A695497BC7}"/>
                </a:ext>
              </a:extLst>
            </p:cNvPr>
            <p:cNvSpPr txBox="1"/>
            <p:nvPr/>
          </p:nvSpPr>
          <p:spPr>
            <a:xfrm>
              <a:off x="2553869" y="7850456"/>
              <a:ext cx="1313356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Khả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lãnh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dân</a:t>
              </a:r>
              <a:endParaRPr lang="en-US" sz="3200" dirty="0">
                <a:latin typeface="Times New Roman" panose="02020603050405020304" pitchFamily="18" charset="0"/>
                <a:cs typeface="Times New Roman" panose="02020603050405020304" pitchFamily="18" charset="0"/>
              </a:endParaRPr>
            </a:p>
          </p:txBody>
        </p:sp>
        <p:grpSp>
          <p:nvGrpSpPr>
            <p:cNvPr id="122" name="Group 121">
              <a:extLst>
                <a:ext uri="{FF2B5EF4-FFF2-40B4-BE49-F238E27FC236}">
                  <a16:creationId xmlns:a16="http://schemas.microsoft.com/office/drawing/2014/main" id="{FF2C9B64-F907-8A4E-A733-FAEA585A7B32}"/>
                </a:ext>
              </a:extLst>
            </p:cNvPr>
            <p:cNvGrpSpPr/>
            <p:nvPr/>
          </p:nvGrpSpPr>
          <p:grpSpPr>
            <a:xfrm>
              <a:off x="781329" y="7469060"/>
              <a:ext cx="1253469" cy="1378925"/>
              <a:chOff x="831535" y="4438728"/>
              <a:chExt cx="1253469" cy="1378925"/>
            </a:xfrm>
          </p:grpSpPr>
          <p:grpSp>
            <p:nvGrpSpPr>
              <p:cNvPr id="123" name="Group 45">
                <a:extLst>
                  <a:ext uri="{FF2B5EF4-FFF2-40B4-BE49-F238E27FC236}">
                    <a16:creationId xmlns:a16="http://schemas.microsoft.com/office/drawing/2014/main" id="{C2257E4F-91DC-9549-8310-3D07E3F3A633}"/>
                  </a:ext>
                </a:extLst>
              </p:cNvPr>
              <p:cNvGrpSpPr/>
              <p:nvPr/>
            </p:nvGrpSpPr>
            <p:grpSpPr>
              <a:xfrm>
                <a:off x="831535" y="4438728"/>
                <a:ext cx="1206559" cy="1378925"/>
                <a:chOff x="0" y="0"/>
                <a:chExt cx="711200" cy="812800"/>
              </a:xfrm>
            </p:grpSpPr>
            <p:sp>
              <p:nvSpPr>
                <p:cNvPr id="128" name="Freeform 46">
                  <a:extLst>
                    <a:ext uri="{FF2B5EF4-FFF2-40B4-BE49-F238E27FC236}">
                      <a16:creationId xmlns:a16="http://schemas.microsoft.com/office/drawing/2014/main" id="{2C02D4E0-C95A-D449-973B-B1AB342BBA2A}"/>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29" name="TextBox 47">
                  <a:extLst>
                    <a:ext uri="{FF2B5EF4-FFF2-40B4-BE49-F238E27FC236}">
                      <a16:creationId xmlns:a16="http://schemas.microsoft.com/office/drawing/2014/main" id="{74B13BD1-9C41-3B40-8F8B-3EF5B6D6C3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24" name="Group 48">
                <a:extLst>
                  <a:ext uri="{FF2B5EF4-FFF2-40B4-BE49-F238E27FC236}">
                    <a16:creationId xmlns:a16="http://schemas.microsoft.com/office/drawing/2014/main" id="{7C27971F-3D8D-A24C-A1A4-2BAC02FFA92D}"/>
                  </a:ext>
                </a:extLst>
              </p:cNvPr>
              <p:cNvGrpSpPr/>
              <p:nvPr/>
            </p:nvGrpSpPr>
            <p:grpSpPr>
              <a:xfrm>
                <a:off x="878445" y="4438728"/>
                <a:ext cx="1206559" cy="1378925"/>
                <a:chOff x="0" y="0"/>
                <a:chExt cx="711200" cy="812800"/>
              </a:xfrm>
            </p:grpSpPr>
            <p:sp>
              <p:nvSpPr>
                <p:cNvPr id="126" name="Freeform 49">
                  <a:extLst>
                    <a:ext uri="{FF2B5EF4-FFF2-40B4-BE49-F238E27FC236}">
                      <a16:creationId xmlns:a16="http://schemas.microsoft.com/office/drawing/2014/main" id="{0F1396DD-9636-AF4C-BE1F-4B2EB08CBA05}"/>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27" name="TextBox 50">
                  <a:extLst>
                    <a:ext uri="{FF2B5EF4-FFF2-40B4-BE49-F238E27FC236}">
                      <a16:creationId xmlns:a16="http://schemas.microsoft.com/office/drawing/2014/main" id="{F2132CE7-A13F-C64F-9532-CCD5B5A3586B}"/>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25" name="TextBox 51">
                <a:extLst>
                  <a:ext uri="{FF2B5EF4-FFF2-40B4-BE49-F238E27FC236}">
                    <a16:creationId xmlns:a16="http://schemas.microsoft.com/office/drawing/2014/main" id="{969A49B9-2377-A543-810B-BF142187DA79}"/>
                  </a:ext>
                </a:extLst>
              </p:cNvPr>
              <p:cNvSpPr txBox="1"/>
              <p:nvPr/>
            </p:nvSpPr>
            <p:spPr>
              <a:xfrm>
                <a:off x="961977" y="478909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C</a:t>
                </a:r>
                <a:r>
                  <a:rPr lang="en-US" sz="4141" dirty="0">
                    <a:solidFill>
                      <a:srgbClr val="000000"/>
                    </a:solidFill>
                    <a:latin typeface="Boardley"/>
                  </a:rPr>
                  <a:t> </a:t>
                </a:r>
              </a:p>
            </p:txBody>
          </p:sp>
        </p:grpSp>
      </p:grpSp>
      <p:grpSp>
        <p:nvGrpSpPr>
          <p:cNvPr id="56" name="Group 55">
            <a:extLst>
              <a:ext uri="{FF2B5EF4-FFF2-40B4-BE49-F238E27FC236}">
                <a16:creationId xmlns:a16="http://schemas.microsoft.com/office/drawing/2014/main" id="{4FAA07E4-4FEA-914B-9E7D-1F747717CB9C}"/>
              </a:ext>
            </a:extLst>
          </p:cNvPr>
          <p:cNvGrpSpPr/>
          <p:nvPr/>
        </p:nvGrpSpPr>
        <p:grpSpPr>
          <a:xfrm>
            <a:off x="770303" y="8908850"/>
            <a:ext cx="13504564" cy="1378925"/>
            <a:chOff x="770303" y="8908850"/>
            <a:chExt cx="13504564" cy="1378925"/>
          </a:xfrm>
        </p:grpSpPr>
        <p:sp>
          <p:nvSpPr>
            <p:cNvPr id="106" name="Rectangle 105">
              <a:extLst>
                <a:ext uri="{FF2B5EF4-FFF2-40B4-BE49-F238E27FC236}">
                  <a16:creationId xmlns:a16="http://schemas.microsoft.com/office/drawing/2014/main" id="{1D540F89-ADF5-C84F-B119-26A53167B5B4}"/>
                </a:ext>
              </a:extLst>
            </p:cNvPr>
            <p:cNvSpPr/>
            <p:nvPr/>
          </p:nvSpPr>
          <p:spPr>
            <a:xfrm>
              <a:off x="1494751" y="9074665"/>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1" name="TextBox 100">
              <a:extLst>
                <a:ext uri="{FF2B5EF4-FFF2-40B4-BE49-F238E27FC236}">
                  <a16:creationId xmlns:a16="http://schemas.microsoft.com/office/drawing/2014/main" id="{CA9FAA15-6291-E841-9E87-906FCB4605D6}"/>
                </a:ext>
              </a:extLst>
            </p:cNvPr>
            <p:cNvSpPr txBox="1"/>
            <p:nvPr/>
          </p:nvSpPr>
          <p:spPr>
            <a:xfrm>
              <a:off x="2472730" y="9287215"/>
              <a:ext cx="11607954"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hoạt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hội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xứ</a:t>
              </a:r>
              <a:endParaRPr lang="en-US" sz="3200" dirty="0">
                <a:latin typeface="Times New Roman" panose="02020603050405020304" pitchFamily="18" charset="0"/>
                <a:cs typeface="Times New Roman" panose="02020603050405020304" pitchFamily="18" charset="0"/>
              </a:endParaRPr>
            </a:p>
          </p:txBody>
        </p:sp>
        <p:grpSp>
          <p:nvGrpSpPr>
            <p:cNvPr id="130" name="Group 129">
              <a:extLst>
                <a:ext uri="{FF2B5EF4-FFF2-40B4-BE49-F238E27FC236}">
                  <a16:creationId xmlns:a16="http://schemas.microsoft.com/office/drawing/2014/main" id="{66B21C51-64D1-9E41-9026-83DF3A737516}"/>
                </a:ext>
              </a:extLst>
            </p:cNvPr>
            <p:cNvGrpSpPr/>
            <p:nvPr/>
          </p:nvGrpSpPr>
          <p:grpSpPr>
            <a:xfrm>
              <a:off x="770303" y="8908850"/>
              <a:ext cx="1253469" cy="1378925"/>
              <a:chOff x="831535" y="4438728"/>
              <a:chExt cx="1253469" cy="1378925"/>
            </a:xfrm>
          </p:grpSpPr>
          <p:grpSp>
            <p:nvGrpSpPr>
              <p:cNvPr id="131" name="Group 45">
                <a:extLst>
                  <a:ext uri="{FF2B5EF4-FFF2-40B4-BE49-F238E27FC236}">
                    <a16:creationId xmlns:a16="http://schemas.microsoft.com/office/drawing/2014/main" id="{01E89015-F2FA-5742-97C6-3134E06BA26C}"/>
                  </a:ext>
                </a:extLst>
              </p:cNvPr>
              <p:cNvGrpSpPr/>
              <p:nvPr/>
            </p:nvGrpSpPr>
            <p:grpSpPr>
              <a:xfrm>
                <a:off x="831535" y="4438728"/>
                <a:ext cx="1206559" cy="1378925"/>
                <a:chOff x="0" y="0"/>
                <a:chExt cx="711200" cy="812800"/>
              </a:xfrm>
            </p:grpSpPr>
            <p:sp>
              <p:nvSpPr>
                <p:cNvPr id="136" name="Freeform 46">
                  <a:extLst>
                    <a:ext uri="{FF2B5EF4-FFF2-40B4-BE49-F238E27FC236}">
                      <a16:creationId xmlns:a16="http://schemas.microsoft.com/office/drawing/2014/main" id="{27FE04A2-AE1D-7A48-97EE-C62EAB1094A6}"/>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37" name="TextBox 47">
                  <a:extLst>
                    <a:ext uri="{FF2B5EF4-FFF2-40B4-BE49-F238E27FC236}">
                      <a16:creationId xmlns:a16="http://schemas.microsoft.com/office/drawing/2014/main" id="{C5476D2C-E022-CD4B-80AF-684BF8AE74E9}"/>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32" name="Group 48">
                <a:extLst>
                  <a:ext uri="{FF2B5EF4-FFF2-40B4-BE49-F238E27FC236}">
                    <a16:creationId xmlns:a16="http://schemas.microsoft.com/office/drawing/2014/main" id="{BB71C696-B646-C448-BDD6-A5482B7C085F}"/>
                  </a:ext>
                </a:extLst>
              </p:cNvPr>
              <p:cNvGrpSpPr/>
              <p:nvPr/>
            </p:nvGrpSpPr>
            <p:grpSpPr>
              <a:xfrm>
                <a:off x="878445" y="4438728"/>
                <a:ext cx="1206559" cy="1378925"/>
                <a:chOff x="0" y="0"/>
                <a:chExt cx="711200" cy="812800"/>
              </a:xfrm>
            </p:grpSpPr>
            <p:sp>
              <p:nvSpPr>
                <p:cNvPr id="134" name="Freeform 49">
                  <a:extLst>
                    <a:ext uri="{FF2B5EF4-FFF2-40B4-BE49-F238E27FC236}">
                      <a16:creationId xmlns:a16="http://schemas.microsoft.com/office/drawing/2014/main" id="{F4F6F485-6CAE-2E48-BB20-369C8416AE5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35" name="TextBox 50">
                  <a:extLst>
                    <a:ext uri="{FF2B5EF4-FFF2-40B4-BE49-F238E27FC236}">
                      <a16:creationId xmlns:a16="http://schemas.microsoft.com/office/drawing/2014/main" id="{7C70D346-5A97-FA42-9909-D2EED921DC8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33" name="TextBox 51">
                <a:extLst>
                  <a:ext uri="{FF2B5EF4-FFF2-40B4-BE49-F238E27FC236}">
                    <a16:creationId xmlns:a16="http://schemas.microsoft.com/office/drawing/2014/main" id="{86E32586-91B5-B246-B4F7-490856A81B11}"/>
                  </a:ext>
                </a:extLst>
              </p:cNvPr>
              <p:cNvSpPr txBox="1"/>
              <p:nvPr/>
            </p:nvSpPr>
            <p:spPr>
              <a:xfrm>
                <a:off x="923676" y="4777523"/>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D</a:t>
                </a:r>
                <a:r>
                  <a:rPr lang="en-US" sz="4141" dirty="0">
                    <a:solidFill>
                      <a:srgbClr val="000000"/>
                    </a:solidFill>
                    <a:latin typeface="Boardley"/>
                  </a:rPr>
                  <a:t> </a:t>
                </a:r>
              </a:p>
            </p:txBody>
          </p:sp>
        </p:grpSp>
      </p:grpSp>
      <p:pic>
        <p:nvPicPr>
          <p:cNvPr id="44" name="Online Media 43" descr="tieng-chuong-het-gio-het-thoi-gian-10s-www_tiengdong_com.mp3">
            <a:hlinkClick r:id="" action="ppaction://media"/>
            <a:extLst>
              <a:ext uri="{FF2B5EF4-FFF2-40B4-BE49-F238E27FC236}">
                <a16:creationId xmlns:a16="http://schemas.microsoft.com/office/drawing/2014/main" id="{6EA82A32-DC30-DC44-BDCF-8D15E2851722}"/>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4786253" y="6517475"/>
            <a:ext cx="812800" cy="812800"/>
          </a:xfrm>
          <a:prstGeom prst="rect">
            <a:avLst/>
          </a:prstGeom>
        </p:spPr>
      </p:pic>
      <p:sp>
        <p:nvSpPr>
          <p:cNvPr id="43" name="Oval 42">
            <a:extLst>
              <a:ext uri="{FF2B5EF4-FFF2-40B4-BE49-F238E27FC236}">
                <a16:creationId xmlns:a16="http://schemas.microsoft.com/office/drawing/2014/main" id="{65B5F5B5-9E10-AA44-A203-7677594AD743}"/>
              </a:ext>
            </a:extLst>
          </p:cNvPr>
          <p:cNvSpPr/>
          <p:nvPr/>
        </p:nvSpPr>
        <p:spPr>
          <a:xfrm>
            <a:off x="14646662" y="4514719"/>
            <a:ext cx="3600000" cy="3600000"/>
          </a:xfrm>
          <a:prstGeom prst="ellipse">
            <a:avLst/>
          </a:prstGeom>
          <a:pattFill prst="pct5">
            <a:fgClr>
              <a:schemeClr val="accent3">
                <a:lumMod val="60000"/>
                <a:lumOff val="40000"/>
              </a:schemeClr>
            </a:fgClr>
            <a:bgClr>
              <a:schemeClr val="bg1"/>
            </a:bgClr>
          </a:pattFill>
          <a:ln w="53975" cmpd="thickThi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42">
            <a:extLst>
              <a:ext uri="{FF2B5EF4-FFF2-40B4-BE49-F238E27FC236}">
                <a16:creationId xmlns:a16="http://schemas.microsoft.com/office/drawing/2014/main" id="{EC4BB753-F23B-EC43-9D49-843E0D0CD438}"/>
              </a:ext>
            </a:extLst>
          </p:cNvPr>
          <p:cNvSpPr/>
          <p:nvPr/>
        </p:nvSpPr>
        <p:spPr>
          <a:xfrm>
            <a:off x="14807719" y="4719778"/>
            <a:ext cx="3240000" cy="32400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108" name="Group 107">
            <a:extLst>
              <a:ext uri="{FF2B5EF4-FFF2-40B4-BE49-F238E27FC236}">
                <a16:creationId xmlns:a16="http://schemas.microsoft.com/office/drawing/2014/main" id="{6F509D21-055A-3640-AF05-60D84312A5E6}"/>
              </a:ext>
            </a:extLst>
          </p:cNvPr>
          <p:cNvGrpSpPr/>
          <p:nvPr/>
        </p:nvGrpSpPr>
        <p:grpSpPr>
          <a:xfrm>
            <a:off x="16322320" y="5013240"/>
            <a:ext cx="213797" cy="2612766"/>
            <a:chOff x="5665460" y="3238500"/>
            <a:chExt cx="282105" cy="3662585"/>
          </a:xfrm>
        </p:grpSpPr>
        <p:sp>
          <p:nvSpPr>
            <p:cNvPr id="109" name="Freeform 43">
              <a:extLst>
                <a:ext uri="{FF2B5EF4-FFF2-40B4-BE49-F238E27FC236}">
                  <a16:creationId xmlns:a16="http://schemas.microsoft.com/office/drawing/2014/main" id="{AD86AEB0-7CA3-1944-B52B-7C9229684CE6}"/>
                </a:ext>
              </a:extLst>
            </p:cNvPr>
            <p:cNvSpPr/>
            <p:nvPr/>
          </p:nvSpPr>
          <p:spPr>
            <a:xfrm>
              <a:off x="5665460" y="3238500"/>
              <a:ext cx="282105" cy="1986185"/>
            </a:xfrm>
            <a:custGeom>
              <a:avLst/>
              <a:gdLst/>
              <a:ahLst/>
              <a:cxnLst/>
              <a:rect l="l" t="t" r="r" b="b"/>
              <a:pathLst>
                <a:path w="594837" h="4114800">
                  <a:moveTo>
                    <a:pt x="0" y="0"/>
                  </a:moveTo>
                  <a:lnTo>
                    <a:pt x="594836" y="0"/>
                  </a:lnTo>
                  <a:lnTo>
                    <a:pt x="594836"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a:noFill/>
            </a:ln>
          </p:spPr>
          <p:txBody>
            <a:bodyPr/>
            <a:lstStyle/>
            <a:p>
              <a:endParaRPr lang="en-US" dirty="0"/>
            </a:p>
          </p:txBody>
        </p:sp>
        <p:sp>
          <p:nvSpPr>
            <p:cNvPr id="110" name="Rectangle 109">
              <a:extLst>
                <a:ext uri="{FF2B5EF4-FFF2-40B4-BE49-F238E27FC236}">
                  <a16:creationId xmlns:a16="http://schemas.microsoft.com/office/drawing/2014/main" id="{46E0FD5D-BC75-844A-A14E-F68135A4DFD1}"/>
                </a:ext>
              </a:extLst>
            </p:cNvPr>
            <p:cNvSpPr/>
            <p:nvPr/>
          </p:nvSpPr>
          <p:spPr>
            <a:xfrm>
              <a:off x="5665460" y="5224685"/>
              <a:ext cx="282105" cy="167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A3BE48-4FD4-3840-904C-BC53A6208BAA}"/>
              </a:ext>
            </a:extLst>
          </p:cNvPr>
          <p:cNvSpPr txBox="1"/>
          <p:nvPr/>
        </p:nvSpPr>
        <p:spPr>
          <a:xfrm>
            <a:off x="15952964" y="5136283"/>
            <a:ext cx="2310708"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a:t>
            </a:r>
          </a:p>
        </p:txBody>
      </p:sp>
      <p:sp>
        <p:nvSpPr>
          <p:cNvPr id="91" name="TextBox 90">
            <a:extLst>
              <a:ext uri="{FF2B5EF4-FFF2-40B4-BE49-F238E27FC236}">
                <a16:creationId xmlns:a16="http://schemas.microsoft.com/office/drawing/2014/main" id="{28C26E8D-219E-E644-85DF-0659B3383BBD}"/>
              </a:ext>
            </a:extLst>
          </p:cNvPr>
          <p:cNvSpPr txBox="1"/>
          <p:nvPr/>
        </p:nvSpPr>
        <p:spPr>
          <a:xfrm>
            <a:off x="15926045" y="5120652"/>
            <a:ext cx="1791299"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2</a:t>
            </a:r>
          </a:p>
        </p:txBody>
      </p:sp>
      <p:sp>
        <p:nvSpPr>
          <p:cNvPr id="92" name="TextBox 91">
            <a:extLst>
              <a:ext uri="{FF2B5EF4-FFF2-40B4-BE49-F238E27FC236}">
                <a16:creationId xmlns:a16="http://schemas.microsoft.com/office/drawing/2014/main" id="{9A0F6774-BFC3-F64E-9BF7-54670DB37754}"/>
              </a:ext>
            </a:extLst>
          </p:cNvPr>
          <p:cNvSpPr txBox="1"/>
          <p:nvPr/>
        </p:nvSpPr>
        <p:spPr>
          <a:xfrm>
            <a:off x="15890076" y="5176957"/>
            <a:ext cx="163819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3</a:t>
            </a:r>
          </a:p>
        </p:txBody>
      </p:sp>
      <p:sp>
        <p:nvSpPr>
          <p:cNvPr id="93" name="TextBox 92">
            <a:extLst>
              <a:ext uri="{FF2B5EF4-FFF2-40B4-BE49-F238E27FC236}">
                <a16:creationId xmlns:a16="http://schemas.microsoft.com/office/drawing/2014/main" id="{08C87D1E-A172-7845-A885-33A0868B59CC}"/>
              </a:ext>
            </a:extLst>
          </p:cNvPr>
          <p:cNvSpPr txBox="1"/>
          <p:nvPr/>
        </p:nvSpPr>
        <p:spPr>
          <a:xfrm>
            <a:off x="15820087" y="5217631"/>
            <a:ext cx="1505251"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4</a:t>
            </a:r>
          </a:p>
        </p:txBody>
      </p:sp>
      <p:sp>
        <p:nvSpPr>
          <p:cNvPr id="94" name="TextBox 93">
            <a:extLst>
              <a:ext uri="{FF2B5EF4-FFF2-40B4-BE49-F238E27FC236}">
                <a16:creationId xmlns:a16="http://schemas.microsoft.com/office/drawing/2014/main" id="{77D8FD3D-5C28-7348-B549-2C1639456FF1}"/>
              </a:ext>
            </a:extLst>
          </p:cNvPr>
          <p:cNvSpPr txBox="1"/>
          <p:nvPr/>
        </p:nvSpPr>
        <p:spPr>
          <a:xfrm>
            <a:off x="15790131" y="5192823"/>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5</a:t>
            </a:r>
          </a:p>
        </p:txBody>
      </p:sp>
      <p:sp>
        <p:nvSpPr>
          <p:cNvPr id="95" name="TextBox 94">
            <a:extLst>
              <a:ext uri="{FF2B5EF4-FFF2-40B4-BE49-F238E27FC236}">
                <a16:creationId xmlns:a16="http://schemas.microsoft.com/office/drawing/2014/main" id="{FFD57AD7-87E8-5843-8CFA-C64A0502FF52}"/>
              </a:ext>
            </a:extLst>
          </p:cNvPr>
          <p:cNvSpPr txBox="1"/>
          <p:nvPr/>
        </p:nvSpPr>
        <p:spPr>
          <a:xfrm>
            <a:off x="15790131" y="5208689"/>
            <a:ext cx="164905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6</a:t>
            </a:r>
          </a:p>
        </p:txBody>
      </p:sp>
      <p:sp>
        <p:nvSpPr>
          <p:cNvPr id="96" name="TextBox 95">
            <a:extLst>
              <a:ext uri="{FF2B5EF4-FFF2-40B4-BE49-F238E27FC236}">
                <a16:creationId xmlns:a16="http://schemas.microsoft.com/office/drawing/2014/main" id="{C79F9B7F-9072-D04A-BA7B-D137087723BB}"/>
              </a:ext>
            </a:extLst>
          </p:cNvPr>
          <p:cNvSpPr txBox="1"/>
          <p:nvPr/>
        </p:nvSpPr>
        <p:spPr>
          <a:xfrm>
            <a:off x="16014349" y="5192823"/>
            <a:ext cx="1302407"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7</a:t>
            </a:r>
          </a:p>
        </p:txBody>
      </p:sp>
      <p:sp>
        <p:nvSpPr>
          <p:cNvPr id="97" name="TextBox 96">
            <a:extLst>
              <a:ext uri="{FF2B5EF4-FFF2-40B4-BE49-F238E27FC236}">
                <a16:creationId xmlns:a16="http://schemas.microsoft.com/office/drawing/2014/main" id="{EEDA4F4E-6CDB-9A47-8A94-47A26F0627E2}"/>
              </a:ext>
            </a:extLst>
          </p:cNvPr>
          <p:cNvSpPr txBox="1"/>
          <p:nvPr/>
        </p:nvSpPr>
        <p:spPr>
          <a:xfrm>
            <a:off x="15802003" y="5205694"/>
            <a:ext cx="1681212"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8</a:t>
            </a:r>
          </a:p>
        </p:txBody>
      </p:sp>
      <p:sp>
        <p:nvSpPr>
          <p:cNvPr id="102" name="TextBox 101">
            <a:extLst>
              <a:ext uri="{FF2B5EF4-FFF2-40B4-BE49-F238E27FC236}">
                <a16:creationId xmlns:a16="http://schemas.microsoft.com/office/drawing/2014/main" id="{E9FC7C5F-B920-FF4E-82FE-667A2EF3899A}"/>
              </a:ext>
            </a:extLst>
          </p:cNvPr>
          <p:cNvSpPr txBox="1"/>
          <p:nvPr/>
        </p:nvSpPr>
        <p:spPr>
          <a:xfrm>
            <a:off x="15793331" y="5151914"/>
            <a:ext cx="1596543"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9</a:t>
            </a:r>
          </a:p>
        </p:txBody>
      </p:sp>
      <p:sp>
        <p:nvSpPr>
          <p:cNvPr id="103" name="TextBox 102">
            <a:extLst>
              <a:ext uri="{FF2B5EF4-FFF2-40B4-BE49-F238E27FC236}">
                <a16:creationId xmlns:a16="http://schemas.microsoft.com/office/drawing/2014/main" id="{FBD2C52C-EA6B-0046-9458-8E91047FB215}"/>
              </a:ext>
            </a:extLst>
          </p:cNvPr>
          <p:cNvSpPr txBox="1"/>
          <p:nvPr/>
        </p:nvSpPr>
        <p:spPr>
          <a:xfrm>
            <a:off x="15378855" y="5155747"/>
            <a:ext cx="2573394" cy="2400657"/>
          </a:xfrm>
          <a:prstGeom prst="rect">
            <a:avLst/>
          </a:prstGeom>
          <a:noFill/>
        </p:spPr>
        <p:txBody>
          <a:bodyPr wrap="square" rtlCol="0">
            <a:spAutoFit/>
          </a:bodyPr>
          <a:lstStyle/>
          <a:p>
            <a:r>
              <a:rPr lang="en-US" sz="15000" b="1" dirty="0">
                <a:ln w="6600">
                  <a:solidFill>
                    <a:schemeClr val="accent2"/>
                  </a:solidFill>
                  <a:prstDash val="solid"/>
                </a:ln>
                <a:solidFill>
                  <a:srgbClr val="FFFFFF"/>
                </a:solidFill>
                <a:effectLst>
                  <a:outerShdw dist="38100" dir="2700000" algn="tl" rotWithShape="0">
                    <a:schemeClr val="accent2"/>
                  </a:outerShdw>
                </a:effectLst>
                <a:latin typeface="Impact" panose="020B0806030902050204" pitchFamily="34" charset="0"/>
                <a:cs typeface="Baloo Bhaijaan" panose="03080902040302020200" pitchFamily="66" charset="-78"/>
              </a:rPr>
              <a:t>10</a:t>
            </a:r>
          </a:p>
        </p:txBody>
      </p:sp>
      <p:sp>
        <p:nvSpPr>
          <p:cNvPr id="139" name="TextBox 138">
            <a:extLst>
              <a:ext uri="{FF2B5EF4-FFF2-40B4-BE49-F238E27FC236}">
                <a16:creationId xmlns:a16="http://schemas.microsoft.com/office/drawing/2014/main" id="{DA407DE6-2E34-8B4C-B8A9-0A7940BE84D6}"/>
              </a:ext>
            </a:extLst>
          </p:cNvPr>
          <p:cNvSpPr txBox="1"/>
          <p:nvPr/>
        </p:nvSpPr>
        <p:spPr>
          <a:xfrm>
            <a:off x="15112875" y="5656128"/>
            <a:ext cx="2597186"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Hết</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3" name="TextBox 62">
            <a:extLst>
              <a:ext uri="{FF2B5EF4-FFF2-40B4-BE49-F238E27FC236}">
                <a16:creationId xmlns:a16="http://schemas.microsoft.com/office/drawing/2014/main" id="{6F3B84F7-1CB0-8546-9E7A-BACD24D85953}"/>
              </a:ext>
            </a:extLst>
          </p:cNvPr>
          <p:cNvSpPr txBox="1"/>
          <p:nvPr/>
        </p:nvSpPr>
        <p:spPr>
          <a:xfrm>
            <a:off x="14894698" y="5671643"/>
            <a:ext cx="2983509" cy="1015663"/>
          </a:xfrm>
          <a:prstGeom prst="rect">
            <a:avLst/>
          </a:prstGeom>
          <a:noFill/>
        </p:spPr>
        <p:txBody>
          <a:bodyPr wrap="none" rtlCol="0">
            <a:spAutoFit/>
          </a:bodyPr>
          <a:lstStyle/>
          <a:p>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Tính</a:t>
            </a:r>
            <a:r>
              <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 </a:t>
            </a:r>
            <a:r>
              <a:rPr lang="en-US" sz="6000" b="1" dirty="0" err="1">
                <a:solidFill>
                  <a:srgbClr val="FF0000"/>
                </a:solidFill>
                <a:latin typeface="Times New Roman" panose="02020603050405020304" pitchFamily="18" charset="0"/>
                <a:ea typeface="Krungthep" panose="02000400000000000000" pitchFamily="2" charset="-34"/>
                <a:cs typeface="Times New Roman" panose="02020603050405020304" pitchFamily="18" charset="0"/>
              </a:rPr>
              <a:t>giờ</a:t>
            </a:r>
            <a:endParaRPr lang="en-US" sz="6000" b="1" dirty="0">
              <a:solidFill>
                <a:srgbClr val="FF0000"/>
              </a:solidFill>
              <a:latin typeface="Times New Roman" panose="02020603050405020304" pitchFamily="18" charset="0"/>
              <a:ea typeface="Krungthep" panose="02000400000000000000" pitchFamily="2" charset="-34"/>
              <a:cs typeface="Times New Roman" panose="02020603050405020304" pitchFamily="18" charset="0"/>
            </a:endParaRPr>
          </a:p>
        </p:txBody>
      </p:sp>
      <p:sp>
        <p:nvSpPr>
          <p:cNvPr id="66" name="Striped Right Arrow 65">
            <a:hlinkClick r:id="" action="ppaction://hlinkshowjump?jump=nextslide"/>
            <a:extLst>
              <a:ext uri="{FF2B5EF4-FFF2-40B4-BE49-F238E27FC236}">
                <a16:creationId xmlns:a16="http://schemas.microsoft.com/office/drawing/2014/main" id="{B3AD514A-D737-6C44-9E12-3AAB6C646145}"/>
              </a:ext>
            </a:extLst>
          </p:cNvPr>
          <p:cNvSpPr/>
          <p:nvPr/>
        </p:nvSpPr>
        <p:spPr>
          <a:xfrm>
            <a:off x="15098314" y="8594502"/>
            <a:ext cx="2875605" cy="1520955"/>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Câu</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tiếp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theo</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sp>
        <p:nvSpPr>
          <p:cNvPr id="53" name="Rounded Rectangle 52">
            <a:extLst>
              <a:ext uri="{FF2B5EF4-FFF2-40B4-BE49-F238E27FC236}">
                <a16:creationId xmlns:a16="http://schemas.microsoft.com/office/drawing/2014/main" id="{FF4429EC-B6B8-4A41-B60B-05AAC71E5984}"/>
              </a:ext>
            </a:extLst>
          </p:cNvPr>
          <p:cNvSpPr/>
          <p:nvPr/>
        </p:nvSpPr>
        <p:spPr>
          <a:xfrm>
            <a:off x="15264310" y="8921119"/>
            <a:ext cx="2245755" cy="885900"/>
          </a:xfrm>
          <a:prstGeom prst="round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Mở</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đáp</a:t>
            </a:r>
            <a:r>
              <a:rPr lang="en-US" sz="2400" b="1" dirty="0">
                <a:ln w="22225">
                  <a:noFill/>
                  <a:prstDash val="solid"/>
                </a:ln>
                <a:solidFill>
                  <a:schemeClr val="bg1"/>
                </a:solidFill>
                <a:latin typeface="Times New Roman" panose="02020603050405020304" pitchFamily="18" charset="0"/>
                <a:cs typeface="Times New Roman" panose="02020603050405020304" pitchFamily="18" charset="0"/>
              </a:rPr>
              <a:t> </a:t>
            </a:r>
            <a:r>
              <a:rPr lang="en-US" sz="2400" b="1" dirty="0" err="1">
                <a:ln w="22225">
                  <a:noFill/>
                  <a:prstDash val="solid"/>
                </a:ln>
                <a:solidFill>
                  <a:schemeClr val="bg1"/>
                </a:solidFill>
                <a:latin typeface="Times New Roman" panose="02020603050405020304" pitchFamily="18" charset="0"/>
                <a:cs typeface="Times New Roman" panose="02020603050405020304" pitchFamily="18" charset="0"/>
              </a:rPr>
              <a:t>án</a:t>
            </a:r>
            <a:endParaRPr lang="en-US" sz="2400" b="1" dirty="0">
              <a:ln w="22225">
                <a:noFill/>
                <a:prstDash val="solid"/>
              </a:ln>
              <a:solidFill>
                <a:schemeClr val="bg1"/>
              </a:solidFill>
              <a:latin typeface="Times New Roman" panose="02020603050405020304" pitchFamily="18" charset="0"/>
              <a:cs typeface="Times New Roman" panose="02020603050405020304" pitchFamily="18" charset="0"/>
            </a:endParaRPr>
          </a:p>
        </p:txBody>
      </p:sp>
      <p:grpSp>
        <p:nvGrpSpPr>
          <p:cNvPr id="146" name="Group 145">
            <a:extLst>
              <a:ext uri="{FF2B5EF4-FFF2-40B4-BE49-F238E27FC236}">
                <a16:creationId xmlns:a16="http://schemas.microsoft.com/office/drawing/2014/main" id="{3306ABC6-7D09-DA40-AEDC-04EA3213630E}"/>
              </a:ext>
            </a:extLst>
          </p:cNvPr>
          <p:cNvGrpSpPr/>
          <p:nvPr/>
        </p:nvGrpSpPr>
        <p:grpSpPr>
          <a:xfrm>
            <a:off x="797188" y="5912685"/>
            <a:ext cx="13457055" cy="1378925"/>
            <a:chOff x="804785" y="5906959"/>
            <a:chExt cx="13457055" cy="1378925"/>
          </a:xfrm>
        </p:grpSpPr>
        <p:sp>
          <p:nvSpPr>
            <p:cNvPr id="147" name="Rectangle 146">
              <a:extLst>
                <a:ext uri="{FF2B5EF4-FFF2-40B4-BE49-F238E27FC236}">
                  <a16:creationId xmlns:a16="http://schemas.microsoft.com/office/drawing/2014/main" id="{974A999B-FD84-E240-AE75-EA943568CC54}"/>
                </a:ext>
              </a:extLst>
            </p:cNvPr>
            <p:cNvSpPr/>
            <p:nvPr/>
          </p:nvSpPr>
          <p:spPr>
            <a:xfrm>
              <a:off x="1481724" y="6067207"/>
              <a:ext cx="12780116" cy="1058430"/>
            </a:xfrm>
            <a:prstGeom prst="rect">
              <a:avLst/>
            </a:prstGeom>
            <a:solidFill>
              <a:srgbClr val="00B050"/>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8" name="TextBox 147">
              <a:extLst>
                <a:ext uri="{FF2B5EF4-FFF2-40B4-BE49-F238E27FC236}">
                  <a16:creationId xmlns:a16="http://schemas.microsoft.com/office/drawing/2014/main" id="{B3C71D0B-6ACA-3141-8EEE-7009915763E9}"/>
                </a:ext>
              </a:extLst>
            </p:cNvPr>
            <p:cNvSpPr txBox="1"/>
            <p:nvPr/>
          </p:nvSpPr>
          <p:spPr>
            <a:xfrm>
              <a:off x="2679679" y="6071753"/>
              <a:ext cx="11483103" cy="1015663"/>
            </a:xfrm>
            <a:prstGeom prst="rect">
              <a:avLst/>
            </a:prstGeom>
            <a:noFill/>
          </p:spPr>
          <p:txBody>
            <a:bodyPr wrap="square" rtlCol="0">
              <a:spAutoFit/>
            </a:bodyPr>
            <a:lstStyle/>
            <a:p>
              <a:r>
                <a:rPr lang="en-US" sz="3000" dirty="0" err="1">
                  <a:solidFill>
                    <a:schemeClr val="bg1"/>
                  </a:solidFill>
                  <a:latin typeface="Times New Roman" panose="02020603050405020304" pitchFamily="18" charset="0"/>
                  <a:cs typeface="Times New Roman" panose="02020603050405020304" pitchFamily="18" charset="0"/>
                </a:rPr>
                <a:t>Mầu</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nhiệm</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hiệp</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thông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của</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Giáo</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hội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sự</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phong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phú</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thiêng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liêng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của</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đời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sống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các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tín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hữu</a:t>
              </a:r>
              <a:endParaRPr lang="en-US" sz="3000" dirty="0">
                <a:solidFill>
                  <a:schemeClr val="bg1"/>
                </a:solidFill>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6D2ECA68-E14F-584A-B308-78EB9707CA0D}"/>
                </a:ext>
              </a:extLst>
            </p:cNvPr>
            <p:cNvGrpSpPr/>
            <p:nvPr/>
          </p:nvGrpSpPr>
          <p:grpSpPr>
            <a:xfrm>
              <a:off x="804785" y="5906959"/>
              <a:ext cx="1253469" cy="1378925"/>
              <a:chOff x="831535" y="4438728"/>
              <a:chExt cx="1253469" cy="1378925"/>
            </a:xfrm>
          </p:grpSpPr>
          <p:grpSp>
            <p:nvGrpSpPr>
              <p:cNvPr id="150" name="Group 45">
                <a:extLst>
                  <a:ext uri="{FF2B5EF4-FFF2-40B4-BE49-F238E27FC236}">
                    <a16:creationId xmlns:a16="http://schemas.microsoft.com/office/drawing/2014/main" id="{3FDCF05D-7316-BD43-A826-CD5140A4EE3A}"/>
                  </a:ext>
                </a:extLst>
              </p:cNvPr>
              <p:cNvGrpSpPr/>
              <p:nvPr/>
            </p:nvGrpSpPr>
            <p:grpSpPr>
              <a:xfrm>
                <a:off x="831535" y="4438728"/>
                <a:ext cx="1206559" cy="1378925"/>
                <a:chOff x="0" y="0"/>
                <a:chExt cx="711200" cy="812800"/>
              </a:xfrm>
            </p:grpSpPr>
            <p:sp>
              <p:nvSpPr>
                <p:cNvPr id="155" name="Freeform 46">
                  <a:extLst>
                    <a:ext uri="{FF2B5EF4-FFF2-40B4-BE49-F238E27FC236}">
                      <a16:creationId xmlns:a16="http://schemas.microsoft.com/office/drawing/2014/main" id="{DA604B36-F547-9F49-9FC8-D3F8528B36F2}"/>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56" name="TextBox 47">
                  <a:extLst>
                    <a:ext uri="{FF2B5EF4-FFF2-40B4-BE49-F238E27FC236}">
                      <a16:creationId xmlns:a16="http://schemas.microsoft.com/office/drawing/2014/main" id="{3323D323-06FE-FB4E-9C2E-C91E03E6A3E5}"/>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51" name="Group 48">
                <a:extLst>
                  <a:ext uri="{FF2B5EF4-FFF2-40B4-BE49-F238E27FC236}">
                    <a16:creationId xmlns:a16="http://schemas.microsoft.com/office/drawing/2014/main" id="{67484A83-AB1E-BD4F-8A31-A83337504E9B}"/>
                  </a:ext>
                </a:extLst>
              </p:cNvPr>
              <p:cNvGrpSpPr/>
              <p:nvPr/>
            </p:nvGrpSpPr>
            <p:grpSpPr>
              <a:xfrm>
                <a:off x="878445" y="4438728"/>
                <a:ext cx="1206559" cy="1378925"/>
                <a:chOff x="0" y="0"/>
                <a:chExt cx="711200" cy="812800"/>
              </a:xfrm>
            </p:grpSpPr>
            <p:sp>
              <p:nvSpPr>
                <p:cNvPr id="153" name="Freeform 49">
                  <a:extLst>
                    <a:ext uri="{FF2B5EF4-FFF2-40B4-BE49-F238E27FC236}">
                      <a16:creationId xmlns:a16="http://schemas.microsoft.com/office/drawing/2014/main" id="{AAEF9F46-ED3A-9D4A-85B0-2B4D408725AB}"/>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4" name="TextBox 50">
                  <a:extLst>
                    <a:ext uri="{FF2B5EF4-FFF2-40B4-BE49-F238E27FC236}">
                      <a16:creationId xmlns:a16="http://schemas.microsoft.com/office/drawing/2014/main" id="{4F1CEA6E-7782-9646-A623-1D1862354C13}"/>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52" name="TextBox 51">
                <a:extLst>
                  <a:ext uri="{FF2B5EF4-FFF2-40B4-BE49-F238E27FC236}">
                    <a16:creationId xmlns:a16="http://schemas.microsoft.com/office/drawing/2014/main" id="{903B1FC9-38E2-5F4B-B862-77650A5C3894}"/>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grpSp>
        <p:nvGrpSpPr>
          <p:cNvPr id="138" name="Group 137">
            <a:extLst>
              <a:ext uri="{FF2B5EF4-FFF2-40B4-BE49-F238E27FC236}">
                <a16:creationId xmlns:a16="http://schemas.microsoft.com/office/drawing/2014/main" id="{3BB8080B-0099-D14D-BEB6-41AC4200B1EA}"/>
              </a:ext>
            </a:extLst>
          </p:cNvPr>
          <p:cNvGrpSpPr/>
          <p:nvPr/>
        </p:nvGrpSpPr>
        <p:grpSpPr>
          <a:xfrm>
            <a:off x="787797" y="5911464"/>
            <a:ext cx="13504790" cy="1378925"/>
            <a:chOff x="804785" y="5906959"/>
            <a:chExt cx="13504790" cy="1378925"/>
          </a:xfrm>
        </p:grpSpPr>
        <p:sp>
          <p:nvSpPr>
            <p:cNvPr id="140" name="Rectangle 139">
              <a:extLst>
                <a:ext uri="{FF2B5EF4-FFF2-40B4-BE49-F238E27FC236}">
                  <a16:creationId xmlns:a16="http://schemas.microsoft.com/office/drawing/2014/main" id="{BE4D36FF-C522-C54C-9849-EDCF0BD20330}"/>
                </a:ext>
              </a:extLst>
            </p:cNvPr>
            <p:cNvSpPr/>
            <p:nvPr/>
          </p:nvSpPr>
          <p:spPr>
            <a:xfrm>
              <a:off x="1481724" y="6067207"/>
              <a:ext cx="12780116" cy="1058430"/>
            </a:xfrm>
            <a:prstGeom prst="rect">
              <a:avLst/>
            </a:prstGeom>
            <a:solidFill>
              <a:schemeClr val="bg1"/>
            </a:solid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1" name="TextBox 140">
              <a:extLst>
                <a:ext uri="{FF2B5EF4-FFF2-40B4-BE49-F238E27FC236}">
                  <a16:creationId xmlns:a16="http://schemas.microsoft.com/office/drawing/2014/main" id="{1564D646-92BF-E048-9461-4BA7CBB1ABDA}"/>
                </a:ext>
              </a:extLst>
            </p:cNvPr>
            <p:cNvSpPr txBox="1"/>
            <p:nvPr/>
          </p:nvSpPr>
          <p:spPr>
            <a:xfrm>
              <a:off x="2626113" y="6123828"/>
              <a:ext cx="11683462" cy="1015663"/>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Mầu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nhiệm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hội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sự</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phong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phú</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thiêng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liêng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đời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sống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tín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hữu</a:t>
              </a:r>
              <a:endParaRPr lang="en-US" sz="3000" dirty="0">
                <a:latin typeface="Times New Roman" panose="02020603050405020304" pitchFamily="18" charset="0"/>
                <a:cs typeface="Times New Roman" panose="02020603050405020304" pitchFamily="18" charset="0"/>
              </a:endParaRPr>
            </a:p>
          </p:txBody>
        </p:sp>
        <p:grpSp>
          <p:nvGrpSpPr>
            <p:cNvPr id="142" name="Group 141">
              <a:extLst>
                <a:ext uri="{FF2B5EF4-FFF2-40B4-BE49-F238E27FC236}">
                  <a16:creationId xmlns:a16="http://schemas.microsoft.com/office/drawing/2014/main" id="{6010F05D-9935-2A48-94AC-5ACCCD8EEEDB}"/>
                </a:ext>
              </a:extLst>
            </p:cNvPr>
            <p:cNvGrpSpPr/>
            <p:nvPr/>
          </p:nvGrpSpPr>
          <p:grpSpPr>
            <a:xfrm>
              <a:off x="804785" y="5906959"/>
              <a:ext cx="1253469" cy="1378925"/>
              <a:chOff x="831535" y="4438728"/>
              <a:chExt cx="1253469" cy="1378925"/>
            </a:xfrm>
          </p:grpSpPr>
          <p:grpSp>
            <p:nvGrpSpPr>
              <p:cNvPr id="143" name="Group 45">
                <a:extLst>
                  <a:ext uri="{FF2B5EF4-FFF2-40B4-BE49-F238E27FC236}">
                    <a16:creationId xmlns:a16="http://schemas.microsoft.com/office/drawing/2014/main" id="{6001116D-2421-F14D-9551-DDAF4C927702}"/>
                  </a:ext>
                </a:extLst>
              </p:cNvPr>
              <p:cNvGrpSpPr/>
              <p:nvPr/>
            </p:nvGrpSpPr>
            <p:grpSpPr>
              <a:xfrm>
                <a:off x="831535" y="4438728"/>
                <a:ext cx="1206559" cy="1378925"/>
                <a:chOff x="0" y="0"/>
                <a:chExt cx="711200" cy="812800"/>
              </a:xfrm>
            </p:grpSpPr>
            <p:sp>
              <p:nvSpPr>
                <p:cNvPr id="159" name="Freeform 46">
                  <a:extLst>
                    <a:ext uri="{FF2B5EF4-FFF2-40B4-BE49-F238E27FC236}">
                      <a16:creationId xmlns:a16="http://schemas.microsoft.com/office/drawing/2014/main" id="{1E7E5841-1D58-A840-B171-6E08D6DDE3AC}"/>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0000"/>
                </a:solidFill>
              </p:spPr>
            </p:sp>
            <p:sp>
              <p:nvSpPr>
                <p:cNvPr id="160" name="TextBox 47">
                  <a:extLst>
                    <a:ext uri="{FF2B5EF4-FFF2-40B4-BE49-F238E27FC236}">
                      <a16:creationId xmlns:a16="http://schemas.microsoft.com/office/drawing/2014/main" id="{B57BFD10-26E8-B84E-949C-8DBC6342B76E}"/>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grpSp>
            <p:nvGrpSpPr>
              <p:cNvPr id="144" name="Group 48">
                <a:extLst>
                  <a:ext uri="{FF2B5EF4-FFF2-40B4-BE49-F238E27FC236}">
                    <a16:creationId xmlns:a16="http://schemas.microsoft.com/office/drawing/2014/main" id="{FEDB5532-BBE4-C941-81BF-BA3EC3C43C93}"/>
                  </a:ext>
                </a:extLst>
              </p:cNvPr>
              <p:cNvGrpSpPr/>
              <p:nvPr/>
            </p:nvGrpSpPr>
            <p:grpSpPr>
              <a:xfrm>
                <a:off x="878445" y="4438728"/>
                <a:ext cx="1206559" cy="1378925"/>
                <a:chOff x="0" y="0"/>
                <a:chExt cx="711200" cy="812800"/>
              </a:xfrm>
            </p:grpSpPr>
            <p:sp>
              <p:nvSpPr>
                <p:cNvPr id="157" name="Freeform 49">
                  <a:extLst>
                    <a:ext uri="{FF2B5EF4-FFF2-40B4-BE49-F238E27FC236}">
                      <a16:creationId xmlns:a16="http://schemas.microsoft.com/office/drawing/2014/main" id="{69CD22B2-C5E1-3745-89E6-4344B8C48E30}"/>
                    </a:ext>
                  </a:extLst>
                </p:cNvPr>
                <p:cNvSpPr/>
                <p:nvPr/>
              </p:nvSpPr>
              <p:spPr>
                <a:xfrm>
                  <a:off x="0" y="0"/>
                  <a:ext cx="711200" cy="812800"/>
                </a:xfrm>
                <a:custGeom>
                  <a:avLst/>
                  <a:gdLst/>
                  <a:ahLst/>
                  <a:cxnLst/>
                  <a:rect l="l" t="t" r="r" b="b"/>
                  <a:pathLst>
                    <a:path w="711200" h="8128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solidFill>
                  <a:srgbClr val="0084F6"/>
                </a:solidFill>
              </p:spPr>
            </p:sp>
            <p:sp>
              <p:nvSpPr>
                <p:cNvPr id="158" name="TextBox 50">
                  <a:extLst>
                    <a:ext uri="{FF2B5EF4-FFF2-40B4-BE49-F238E27FC236}">
                      <a16:creationId xmlns:a16="http://schemas.microsoft.com/office/drawing/2014/main" id="{DB9D0836-D0A4-7947-83B7-2EEFFEFB57BD}"/>
                    </a:ext>
                  </a:extLst>
                </p:cNvPr>
                <p:cNvSpPr txBox="1"/>
                <p:nvPr/>
              </p:nvSpPr>
              <p:spPr>
                <a:xfrm>
                  <a:off x="88900" y="136525"/>
                  <a:ext cx="533400" cy="511175"/>
                </a:xfrm>
                <a:prstGeom prst="rect">
                  <a:avLst/>
                </a:prstGeom>
              </p:spPr>
              <p:txBody>
                <a:bodyPr lIns="42080" tIns="42080" rIns="42080" bIns="42080" rtlCol="0" anchor="ctr"/>
                <a:lstStyle/>
                <a:p>
                  <a:pPr algn="ctr">
                    <a:lnSpc>
                      <a:spcPts val="2075"/>
                    </a:lnSpc>
                  </a:pPr>
                  <a:endParaRPr/>
                </a:p>
              </p:txBody>
            </p:sp>
          </p:grpSp>
          <p:sp>
            <p:nvSpPr>
              <p:cNvPr id="145" name="TextBox 51">
                <a:extLst>
                  <a:ext uri="{FF2B5EF4-FFF2-40B4-BE49-F238E27FC236}">
                    <a16:creationId xmlns:a16="http://schemas.microsoft.com/office/drawing/2014/main" id="{AC73B9B1-D3F7-224D-8DDB-D2E686C3E6A9}"/>
                  </a:ext>
                </a:extLst>
              </p:cNvPr>
              <p:cNvSpPr txBox="1"/>
              <p:nvPr/>
            </p:nvSpPr>
            <p:spPr>
              <a:xfrm>
                <a:off x="924876" y="4778022"/>
                <a:ext cx="964744" cy="695244"/>
              </a:xfrm>
              <a:prstGeom prst="rect">
                <a:avLst/>
              </a:prstGeom>
            </p:spPr>
            <p:txBody>
              <a:bodyPr lIns="0" tIns="0" rIns="0" bIns="0" rtlCol="0" anchor="t">
                <a:spAutoFit/>
              </a:bodyPr>
              <a:lstStyle/>
              <a:p>
                <a:pPr algn="ctr">
                  <a:lnSpc>
                    <a:spcPts val="5798"/>
                  </a:lnSpc>
                  <a:spcBef>
                    <a:spcPct val="0"/>
                  </a:spcBef>
                </a:pPr>
                <a:r>
                  <a:rPr lang="en-US" sz="4141" dirty="0">
                    <a:ln>
                      <a:solidFill>
                        <a:schemeClr val="bg1"/>
                      </a:solidFill>
                    </a:ln>
                    <a:solidFill>
                      <a:srgbClr val="FF0000"/>
                    </a:solidFill>
                    <a:latin typeface="Boardley"/>
                  </a:rPr>
                  <a:t>B</a:t>
                </a:r>
                <a:r>
                  <a:rPr lang="en-US" sz="4141" dirty="0">
                    <a:solidFill>
                      <a:srgbClr val="000000"/>
                    </a:solidFill>
                    <a:latin typeface="Boardley"/>
                  </a:rPr>
                  <a:t> </a:t>
                </a:r>
              </a:p>
            </p:txBody>
          </p:sp>
        </p:grpSp>
      </p:grpSp>
    </p:spTree>
    <p:extLst>
      <p:ext uri="{BB962C8B-B14F-4D97-AF65-F5344CB8AC3E}">
        <p14:creationId xmlns:p14="http://schemas.microsoft.com/office/powerpoint/2010/main" val="410374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90"/>
                                          </p:val>
                                        </p:tav>
                                        <p:tav tm="100000">
                                          <p:val>
                                            <p:fltVal val="0"/>
                                          </p:val>
                                        </p:tav>
                                      </p:tavLst>
                                    </p:anim>
                                    <p:animEffect transition="in" filter="fade">
                                      <p:cBhvr>
                                        <p:cTn id="10" dur="500"/>
                                        <p:tgtEl>
                                          <p:spTgt spid="37"/>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2"/>
                                        </p:tgtEl>
                                        <p:attrNameLst>
                                          <p:attrName>ppt_y</p:attrName>
                                        </p:attrNameLst>
                                      </p:cBhvr>
                                      <p:tavLst>
                                        <p:tav tm="0">
                                          <p:val>
                                            <p:strVal val="#ppt_y"/>
                                          </p:val>
                                        </p:tav>
                                        <p:tav tm="100000">
                                          <p:val>
                                            <p:strVal val="#ppt_y"/>
                                          </p:val>
                                        </p:tav>
                                      </p:tavLst>
                                    </p:anim>
                                    <p:anim calcmode="lin" valueType="num">
                                      <p:cBhvr>
                                        <p:cTn id="1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5" name="whoosh.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0-#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0-#ppt_w/2"/>
                                          </p:val>
                                        </p:tav>
                                        <p:tav tm="100000">
                                          <p:val>
                                            <p:strVal val="#ppt_x"/>
                                          </p:val>
                                        </p:tav>
                                      </p:tavLst>
                                    </p:anim>
                                    <p:anim calcmode="lin" valueType="num">
                                      <p:cBhvr additive="base">
                                        <p:cTn id="42" dur="500" fill="hold"/>
                                        <p:tgtEl>
                                          <p:spTgt spid="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5" name="whoosh.wav"/>
                                        </p:tgtEl>
                                      </p:cMediaNode>
                                    </p:audio>
                                  </p:subTnLst>
                                </p:cTn>
                              </p:par>
                            </p:childTnLst>
                          </p:cTn>
                        </p:par>
                        <p:par>
                          <p:cTn id="43" fill="hold">
                            <p:stCondLst>
                              <p:cond delay="500"/>
                            </p:stCondLst>
                            <p:childTnLst>
                              <p:par>
                                <p:cTn id="44" presetID="14" presetClass="entr" presetSubtype="10" fill="hold" nodeType="afterEffect">
                                  <p:stCondLst>
                                    <p:cond delay="1000"/>
                                  </p:stCondLst>
                                  <p:childTnLst>
                                    <p:set>
                                      <p:cBhvr>
                                        <p:cTn id="45" dur="1" fill="hold">
                                          <p:stCondLst>
                                            <p:cond delay="0"/>
                                          </p:stCondLst>
                                        </p:cTn>
                                        <p:tgtEl>
                                          <p:spTgt spid="108"/>
                                        </p:tgtEl>
                                        <p:attrNameLst>
                                          <p:attrName>style.visibility</p:attrName>
                                        </p:attrNameLst>
                                      </p:cBhvr>
                                      <p:to>
                                        <p:strVal val="visible"/>
                                      </p:to>
                                    </p:set>
                                    <p:animEffect transition="in" filter="randombar(horizontal)">
                                      <p:cBhvr>
                                        <p:cTn id="46" dur="500"/>
                                        <p:tgtEl>
                                          <p:spTgt spid="108"/>
                                        </p:tgtEl>
                                      </p:cBhvr>
                                    </p:animEffect>
                                  </p:childTnLst>
                                </p:cTn>
                              </p:par>
                              <p:par>
                                <p:cTn id="47" presetID="14" presetClass="entr" presetSubtype="10" fill="hold" nodeType="withEffect">
                                  <p:stCondLst>
                                    <p:cond delay="1000"/>
                                  </p:stCondLst>
                                  <p:childTnLst>
                                    <p:set>
                                      <p:cBhvr>
                                        <p:cTn id="48" dur="1" fill="hold">
                                          <p:stCondLst>
                                            <p:cond delay="0"/>
                                          </p:stCondLst>
                                        </p:cTn>
                                        <p:tgtEl>
                                          <p:spTgt spid="107"/>
                                        </p:tgtEl>
                                        <p:attrNameLst>
                                          <p:attrName>style.visibility</p:attrName>
                                        </p:attrNameLst>
                                      </p:cBhvr>
                                      <p:to>
                                        <p:strVal val="visible"/>
                                      </p:to>
                                    </p:set>
                                    <p:animEffect transition="in" filter="randombar(horizontal)">
                                      <p:cBhvr>
                                        <p:cTn id="49" dur="500"/>
                                        <p:tgtEl>
                                          <p:spTgt spid="107"/>
                                        </p:tgtEl>
                                      </p:cBhvr>
                                    </p:animEffect>
                                  </p:childTnLst>
                                </p:cTn>
                              </p:par>
                              <p:par>
                                <p:cTn id="50" presetID="14" presetClass="entr" presetSubtype="10" fill="hold" nodeType="withEffect">
                                  <p:stCondLst>
                                    <p:cond delay="100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Effect transition="in" filter="randombar(horizontal)">
                                      <p:cBhvr>
                                        <p:cTn id="55" dur="500"/>
                                        <p:tgtEl>
                                          <p:spTgt spid="43"/>
                                        </p:tgtEl>
                                      </p:cBhvr>
                                    </p:animEffect>
                                  </p:childTnLst>
                                </p:cTn>
                              </p:par>
                              <p:par>
                                <p:cTn id="56" presetID="14" presetClass="entr" presetSubtype="10" fill="hold" grpId="1" nodeType="withEffect">
                                  <p:stCondLst>
                                    <p:cond delay="1000"/>
                                  </p:stCondLst>
                                  <p:childTnLst>
                                    <p:set>
                                      <p:cBhvr>
                                        <p:cTn id="57" dur="1" fill="hold">
                                          <p:stCondLst>
                                            <p:cond delay="0"/>
                                          </p:stCondLst>
                                        </p:cTn>
                                        <p:tgtEl>
                                          <p:spTgt spid="63"/>
                                        </p:tgtEl>
                                        <p:attrNameLst>
                                          <p:attrName>style.visibility</p:attrName>
                                        </p:attrNameLst>
                                      </p:cBhvr>
                                      <p:to>
                                        <p:strVal val="visible"/>
                                      </p:to>
                                    </p:set>
                                    <p:animEffect transition="in" filter="randombar(horizontal)">
                                      <p:cBhvr>
                                        <p:cTn id="58" dur="500"/>
                                        <p:tgtEl>
                                          <p:spTgt spid="6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par>
                                <p:cTn id="64" presetID="8" presetClass="emph" presetSubtype="0" repeatCount="10000" fill="hold" nodeType="withEffect">
                                  <p:stCondLst>
                                    <p:cond delay="0"/>
                                  </p:stCondLst>
                                  <p:childTnLst>
                                    <p:animRot by="21600000">
                                      <p:cBhvr>
                                        <p:cTn id="65" dur="1000" fill="hold"/>
                                        <p:tgtEl>
                                          <p:spTgt spid="108"/>
                                        </p:tgtEl>
                                        <p:attrNameLst>
                                          <p:attrName>r</p:attrName>
                                        </p:attrNameLst>
                                      </p:cBhvr>
                                    </p:animRot>
                                  </p:childTnLst>
                                </p:cTn>
                              </p:par>
                              <p:par>
                                <p:cTn id="66" presetID="1" presetClass="mediacall" presetSubtype="0" fill="hold" nodeType="withEffect">
                                  <p:stCondLst>
                                    <p:cond delay="1000"/>
                                  </p:stCondLst>
                                  <p:childTnLst>
                                    <p:cmd type="call" cmd="playFrom(0.0)">
                                      <p:cBhvr>
                                        <p:cTn id="67" dur="13635" fill="hold"/>
                                        <p:tgtEl>
                                          <p:spTgt spid="44"/>
                                        </p:tgtEl>
                                      </p:cBhvr>
                                    </p:cmd>
                                  </p:childTnLst>
                                </p:cTn>
                              </p:par>
                              <p:par>
                                <p:cTn id="68" presetID="11" presetClass="entr" presetSubtype="0" fill="hold" grpId="0" nodeType="withEffect">
                                  <p:stCondLst>
                                    <p:cond delay="0"/>
                                  </p:stCondLst>
                                  <p:childTnLst>
                                    <p:set>
                                      <p:cBhvr>
                                        <p:cTn id="69" dur="1000">
                                          <p:stCondLst>
                                            <p:cond delay="0"/>
                                          </p:stCondLst>
                                        </p:cTn>
                                        <p:tgtEl>
                                          <p:spTgt spid="103"/>
                                        </p:tgtEl>
                                        <p:attrNameLst>
                                          <p:attrName>style.visibility</p:attrName>
                                        </p:attrNameLst>
                                      </p:cBhvr>
                                      <p:to>
                                        <p:strVal val="visible"/>
                                      </p:to>
                                    </p:set>
                                  </p:childTnLst>
                                </p:cTn>
                              </p:par>
                              <p:par>
                                <p:cTn id="70" presetID="11" presetClass="entr" presetSubtype="0" fill="hold" grpId="0" nodeType="withEffect">
                                  <p:stCondLst>
                                    <p:cond delay="1000"/>
                                  </p:stCondLst>
                                  <p:childTnLst>
                                    <p:set>
                                      <p:cBhvr>
                                        <p:cTn id="71" dur="1000">
                                          <p:stCondLst>
                                            <p:cond delay="0"/>
                                          </p:stCondLst>
                                        </p:cTn>
                                        <p:tgtEl>
                                          <p:spTgt spid="102"/>
                                        </p:tgtEl>
                                        <p:attrNameLst>
                                          <p:attrName>style.visibility</p:attrName>
                                        </p:attrNameLst>
                                      </p:cBhvr>
                                      <p:to>
                                        <p:strVal val="visible"/>
                                      </p:to>
                                    </p:set>
                                  </p:childTnLst>
                                </p:cTn>
                              </p:par>
                              <p:par>
                                <p:cTn id="72" presetID="11" presetClass="entr" presetSubtype="0" fill="hold" grpId="0" nodeType="withEffect">
                                  <p:stCondLst>
                                    <p:cond delay="2000"/>
                                  </p:stCondLst>
                                  <p:childTnLst>
                                    <p:set>
                                      <p:cBhvr>
                                        <p:cTn id="73" dur="1000">
                                          <p:stCondLst>
                                            <p:cond delay="0"/>
                                          </p:stCondLst>
                                        </p:cTn>
                                        <p:tgtEl>
                                          <p:spTgt spid="97"/>
                                        </p:tgtEl>
                                        <p:attrNameLst>
                                          <p:attrName>style.visibility</p:attrName>
                                        </p:attrNameLst>
                                      </p:cBhvr>
                                      <p:to>
                                        <p:strVal val="visible"/>
                                      </p:to>
                                    </p:set>
                                  </p:childTnLst>
                                </p:cTn>
                              </p:par>
                              <p:par>
                                <p:cTn id="74" presetID="11" presetClass="entr" presetSubtype="0" fill="hold" grpId="0" nodeType="withEffect">
                                  <p:stCondLst>
                                    <p:cond delay="3000"/>
                                  </p:stCondLst>
                                  <p:childTnLst>
                                    <p:set>
                                      <p:cBhvr>
                                        <p:cTn id="75" dur="1000">
                                          <p:stCondLst>
                                            <p:cond delay="0"/>
                                          </p:stCondLst>
                                        </p:cTn>
                                        <p:tgtEl>
                                          <p:spTgt spid="96"/>
                                        </p:tgtEl>
                                        <p:attrNameLst>
                                          <p:attrName>style.visibility</p:attrName>
                                        </p:attrNameLst>
                                      </p:cBhvr>
                                      <p:to>
                                        <p:strVal val="visible"/>
                                      </p:to>
                                    </p:set>
                                  </p:childTnLst>
                                </p:cTn>
                              </p:par>
                              <p:par>
                                <p:cTn id="76" presetID="11" presetClass="entr" presetSubtype="0" fill="hold" grpId="0" nodeType="withEffect">
                                  <p:stCondLst>
                                    <p:cond delay="4000"/>
                                  </p:stCondLst>
                                  <p:childTnLst>
                                    <p:set>
                                      <p:cBhvr>
                                        <p:cTn id="77" dur="1000">
                                          <p:stCondLst>
                                            <p:cond delay="0"/>
                                          </p:stCondLst>
                                        </p:cTn>
                                        <p:tgtEl>
                                          <p:spTgt spid="95"/>
                                        </p:tgtEl>
                                        <p:attrNameLst>
                                          <p:attrName>style.visibility</p:attrName>
                                        </p:attrNameLst>
                                      </p:cBhvr>
                                      <p:to>
                                        <p:strVal val="visible"/>
                                      </p:to>
                                    </p:set>
                                  </p:childTnLst>
                                </p:cTn>
                              </p:par>
                              <p:par>
                                <p:cTn id="78" presetID="11" presetClass="entr" presetSubtype="0" fill="hold" grpId="0" nodeType="withEffect">
                                  <p:stCondLst>
                                    <p:cond delay="5000"/>
                                  </p:stCondLst>
                                  <p:childTnLst>
                                    <p:set>
                                      <p:cBhvr>
                                        <p:cTn id="79" dur="1000">
                                          <p:stCondLst>
                                            <p:cond delay="0"/>
                                          </p:stCondLst>
                                        </p:cTn>
                                        <p:tgtEl>
                                          <p:spTgt spid="94"/>
                                        </p:tgtEl>
                                        <p:attrNameLst>
                                          <p:attrName>style.visibility</p:attrName>
                                        </p:attrNameLst>
                                      </p:cBhvr>
                                      <p:to>
                                        <p:strVal val="visible"/>
                                      </p:to>
                                    </p:set>
                                  </p:childTnLst>
                                </p:cTn>
                              </p:par>
                              <p:par>
                                <p:cTn id="80" presetID="11" presetClass="entr" presetSubtype="0" fill="hold" grpId="0" nodeType="withEffect">
                                  <p:stCondLst>
                                    <p:cond delay="6000"/>
                                  </p:stCondLst>
                                  <p:childTnLst>
                                    <p:set>
                                      <p:cBhvr>
                                        <p:cTn id="81" dur="1000">
                                          <p:stCondLst>
                                            <p:cond delay="0"/>
                                          </p:stCondLst>
                                        </p:cTn>
                                        <p:tgtEl>
                                          <p:spTgt spid="93"/>
                                        </p:tgtEl>
                                        <p:attrNameLst>
                                          <p:attrName>style.visibility</p:attrName>
                                        </p:attrNameLst>
                                      </p:cBhvr>
                                      <p:to>
                                        <p:strVal val="visible"/>
                                      </p:to>
                                    </p:set>
                                  </p:childTnLst>
                                </p:cTn>
                              </p:par>
                              <p:par>
                                <p:cTn id="82" presetID="11" presetClass="entr" presetSubtype="0" fill="hold" grpId="0" nodeType="withEffect">
                                  <p:stCondLst>
                                    <p:cond delay="7000"/>
                                  </p:stCondLst>
                                  <p:childTnLst>
                                    <p:set>
                                      <p:cBhvr>
                                        <p:cTn id="83" dur="1000">
                                          <p:stCondLst>
                                            <p:cond delay="0"/>
                                          </p:stCondLst>
                                        </p:cTn>
                                        <p:tgtEl>
                                          <p:spTgt spid="92"/>
                                        </p:tgtEl>
                                        <p:attrNameLst>
                                          <p:attrName>style.visibility</p:attrName>
                                        </p:attrNameLst>
                                      </p:cBhvr>
                                      <p:to>
                                        <p:strVal val="visible"/>
                                      </p:to>
                                    </p:set>
                                  </p:childTnLst>
                                </p:cTn>
                              </p:par>
                              <p:par>
                                <p:cTn id="84" presetID="11" presetClass="entr" presetSubtype="0" fill="hold" grpId="0" nodeType="withEffect">
                                  <p:stCondLst>
                                    <p:cond delay="8000"/>
                                  </p:stCondLst>
                                  <p:childTnLst>
                                    <p:set>
                                      <p:cBhvr>
                                        <p:cTn id="85" dur="1000">
                                          <p:stCondLst>
                                            <p:cond delay="0"/>
                                          </p:stCondLst>
                                        </p:cTn>
                                        <p:tgtEl>
                                          <p:spTgt spid="91"/>
                                        </p:tgtEl>
                                        <p:attrNameLst>
                                          <p:attrName>style.visibility</p:attrName>
                                        </p:attrNameLst>
                                      </p:cBhvr>
                                      <p:to>
                                        <p:strVal val="visible"/>
                                      </p:to>
                                    </p:set>
                                  </p:childTnLst>
                                </p:cTn>
                              </p:par>
                              <p:par>
                                <p:cTn id="86" presetID="11" presetClass="entr" presetSubtype="0" fill="hold" grpId="0" nodeType="withEffect">
                                  <p:stCondLst>
                                    <p:cond delay="9000"/>
                                  </p:stCondLst>
                                  <p:childTnLst>
                                    <p:set>
                                      <p:cBhvr>
                                        <p:cTn id="87" dur="1000">
                                          <p:stCondLst>
                                            <p:cond delay="0"/>
                                          </p:stCondLst>
                                        </p:cTn>
                                        <p:tgtEl>
                                          <p:spTgt spid="89"/>
                                        </p:tgtEl>
                                        <p:attrNameLst>
                                          <p:attrName>style.visibility</p:attrName>
                                        </p:attrNameLst>
                                      </p:cBhvr>
                                      <p:to>
                                        <p:strVal val="visible"/>
                                      </p:to>
                                    </p:set>
                                  </p:childTnLst>
                                </p:cTn>
                              </p:par>
                              <p:par>
                                <p:cTn id="88" presetID="10" presetClass="entr" presetSubtype="0" fill="hold" grpId="0" nodeType="withEffect">
                                  <p:stCondLst>
                                    <p:cond delay="1000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childTnLst>
                          </p:cTn>
                        </p:par>
                        <p:par>
                          <p:cTn id="91" fill="hold">
                            <p:stCondLst>
                              <p:cond delay="14635"/>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500" fill="hold"/>
                                        <p:tgtEl>
                                          <p:spTgt spid="138"/>
                                        </p:tgtEl>
                                        <p:attrNameLst>
                                          <p:attrName>ppt_x</p:attrName>
                                        </p:attrNameLst>
                                      </p:cBhvr>
                                      <p:tavLst>
                                        <p:tav tm="0">
                                          <p:val>
                                            <p:strVal val="0-#ppt_w/2"/>
                                          </p:val>
                                        </p:tav>
                                        <p:tav tm="100000">
                                          <p:val>
                                            <p:strVal val="#ppt_x"/>
                                          </p:val>
                                        </p:tav>
                                      </p:tavLst>
                                    </p:anim>
                                    <p:anim calcmode="lin" valueType="num">
                                      <p:cBhvr additive="base">
                                        <p:cTn id="100" dur="500" fill="hold"/>
                                        <p:tgtEl>
                                          <p:spTgt spid="1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01" fill="hold" display="0">
                  <p:stCondLst>
                    <p:cond delay="indefinite"/>
                  </p:stCondLst>
                  <p:endCondLst>
                    <p:cond evt="onStopAudio" delay="0">
                      <p:tgtEl>
                        <p:sldTgt/>
                      </p:tgtEl>
                    </p:cond>
                    <p:cond evt="onNext" delay="0">
                      <p:tgtEl>
                        <p:sldTgt/>
                      </p:tgtEl>
                    </p:cond>
                  </p:endCondLst>
                </p:cTn>
                <p:tgtEl>
                  <p:spTgt spid="44"/>
                </p:tgtEl>
              </p:cMediaNode>
            </p:audio>
            <p:seq concurrent="1" nextAc="seek">
              <p:cTn id="102" restart="whenNotActive" fill="hold" evtFilter="cancelBubble" nodeType="interactiveSeq">
                <p:stCondLst>
                  <p:cond evt="onClick" delay="0">
                    <p:tgtEl>
                      <p:spTgt spid="53"/>
                    </p:tgtEl>
                  </p:cond>
                </p:stCondLst>
                <p:endSync evt="end" delay="0">
                  <p:rtn val="all"/>
                </p:endSync>
                <p:childTnLst>
                  <p:par>
                    <p:cTn id="103" fill="hold">
                      <p:stCondLst>
                        <p:cond delay="0"/>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146"/>
                                        </p:tgtEl>
                                        <p:attrNameLst>
                                          <p:attrName>style.visibility</p:attrName>
                                        </p:attrNameLst>
                                      </p:cBhvr>
                                      <p:to>
                                        <p:strVal val="visible"/>
                                      </p:to>
                                    </p:set>
                                    <p:animEffect transition="in" filter="checkerboard(across)">
                                      <p:cBhvr>
                                        <p:cTn id="107" dur="500"/>
                                        <p:tgtEl>
                                          <p:spTgt spid="146"/>
                                        </p:tgtEl>
                                      </p:cBhvr>
                                    </p:animEffect>
                                  </p:childTnLst>
                                  <p:subTnLst>
                                    <p:audio>
                                      <p:cMediaNode>
                                        <p:cTn display="0" masterRel="sameClick">
                                          <p:stCondLst>
                                            <p:cond evt="begin" delay="0">
                                              <p:tn val="105"/>
                                            </p:cond>
                                          </p:stCondLst>
                                          <p:endCondLst>
                                            <p:cond evt="onStopAudio" delay="0">
                                              <p:tgtEl>
                                                <p:sldTgt/>
                                              </p:tgtEl>
                                            </p:cond>
                                          </p:endCondLst>
                                        </p:cTn>
                                        <p:tgtEl>
                                          <p:sndTgt r:embed="rId6" name="applause.wav"/>
                                        </p:tgtEl>
                                      </p:cMediaNode>
                                    </p:audio>
                                  </p:subTnLst>
                                </p:cTn>
                              </p:par>
                              <p:par>
                                <p:cTn id="108" presetID="10" presetClass="exit" presetSubtype="0" fill="hold" nodeType="withEffect">
                                  <p:stCondLst>
                                    <p:cond delay="0"/>
                                  </p:stCondLst>
                                  <p:childTnLst>
                                    <p:animEffect transition="out" filter="fade">
                                      <p:cBhvr>
                                        <p:cTn id="109" dur="500"/>
                                        <p:tgtEl>
                                          <p:spTgt spid="138"/>
                                        </p:tgtEl>
                                      </p:cBhvr>
                                    </p:animEffect>
                                    <p:set>
                                      <p:cBhvr>
                                        <p:cTn id="110" dur="1" fill="hold">
                                          <p:stCondLst>
                                            <p:cond delay="499"/>
                                          </p:stCondLst>
                                        </p:cTn>
                                        <p:tgtEl>
                                          <p:spTgt spid="138"/>
                                        </p:tgtEl>
                                        <p:attrNameLst>
                                          <p:attrName>style.visibility</p:attrName>
                                        </p:attrNameLst>
                                      </p:cBhvr>
                                      <p:to>
                                        <p:strVal val="hidden"/>
                                      </p:to>
                                    </p:se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par>
                          <p:cTn id="115" fill="hold">
                            <p:stCondLst>
                              <p:cond delay="1000"/>
                            </p:stCondLst>
                            <p:childTnLst>
                              <p:par>
                                <p:cTn id="116" presetID="10" presetClass="entr" presetSubtype="0" fill="hold" grpId="0" nodeType="afterEffect">
                                  <p:stCondLst>
                                    <p:cond delay="50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childTnLst>
                          </p:cTn>
                        </p:par>
                      </p:childTnLst>
                    </p:cTn>
                  </p:par>
                </p:childTnLst>
              </p:cTn>
              <p:nextCondLst>
                <p:cond evt="onClick" delay="0">
                  <p:tgtEl>
                    <p:spTgt spid="53"/>
                  </p:tgtEl>
                </p:cond>
              </p:nextCondLst>
            </p:seq>
          </p:childTnLst>
        </p:cTn>
      </p:par>
    </p:tnLst>
    <p:bldLst>
      <p:bldP spid="32" grpId="0"/>
      <p:bldP spid="37" grpId="0"/>
      <p:bldP spid="43" grpId="0" animBg="1"/>
      <p:bldP spid="89" grpId="0"/>
      <p:bldP spid="91" grpId="0"/>
      <p:bldP spid="92" grpId="0"/>
      <p:bldP spid="93" grpId="0"/>
      <p:bldP spid="94" grpId="0"/>
      <p:bldP spid="95" grpId="0"/>
      <p:bldP spid="96" grpId="0"/>
      <p:bldP spid="97" grpId="0"/>
      <p:bldP spid="102" grpId="0"/>
      <p:bldP spid="103" grpId="0"/>
      <p:bldP spid="139" grpId="0"/>
      <p:bldP spid="63" grpId="0"/>
      <p:bldP spid="63" grpId="1"/>
      <p:bldP spid="66" grpId="0" animBg="1"/>
      <p:bldP spid="53" grpId="0" animBg="1"/>
      <p:bldP spid="53"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3577</TotalTime>
  <Words>11079</Words>
  <Application>Microsoft Macintosh PowerPoint</Application>
  <PresentationFormat>Custom</PresentationFormat>
  <Paragraphs>2415</Paragraphs>
  <Slides>83</Slides>
  <Notes>80</Notes>
  <HiddenSlides>0</HiddenSlides>
  <MMClips>99</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83</vt:i4>
      </vt:variant>
    </vt:vector>
  </HeadingPairs>
  <TitlesOfParts>
    <vt:vector size="104" baseType="lpstr">
      <vt:lpstr>Arial</vt:lpstr>
      <vt:lpstr>Bevan</vt:lpstr>
      <vt:lpstr>Baloo Bhai</vt:lpstr>
      <vt:lpstr>Saira Stencil One</vt:lpstr>
      <vt:lpstr>Times New Roman</vt:lpstr>
      <vt:lpstr>Paytone One</vt:lpstr>
      <vt:lpstr>Muli Ultra-Bold Italics</vt:lpstr>
      <vt:lpstr>Baloo</vt:lpstr>
      <vt:lpstr>Saira ExtraCondensed Medium</vt:lpstr>
      <vt:lpstr>Calibri</vt:lpstr>
      <vt:lpstr>Saira Bold</vt:lpstr>
      <vt:lpstr>Bungee</vt:lpstr>
      <vt:lpstr>Sansita Bold</vt:lpstr>
      <vt:lpstr>Bungee Shade</vt:lpstr>
      <vt:lpstr>Boardley</vt:lpstr>
      <vt:lpstr>Muli</vt:lpstr>
      <vt:lpstr>Impact</vt:lpstr>
      <vt:lpstr>Anton</vt:lpstr>
      <vt:lpstr>Calistoga</vt:lpstr>
      <vt:lpstr>Aliengo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Hồng Cam Hợp xu hướng Hoài cổ Kỹ thuật số Bản thuyết trình Sáng tạo</dc:title>
  <cp:lastModifiedBy>Hiếu Bạch</cp:lastModifiedBy>
  <cp:revision>116</cp:revision>
  <dcterms:created xsi:type="dcterms:W3CDTF">2006-08-16T00:00:00Z</dcterms:created>
  <dcterms:modified xsi:type="dcterms:W3CDTF">2024-06-23T09:40:51Z</dcterms:modified>
  <dc:identifier>DAGIcq27-pk</dc:identifier>
</cp:coreProperties>
</file>